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03" r:id="rId4"/>
  </p:sldMasterIdLst>
  <p:notesMasterIdLst>
    <p:notesMasterId r:id="rId40"/>
  </p:notesMasterIdLst>
  <p:handoutMasterIdLst>
    <p:handoutMasterId r:id="rId41"/>
  </p:handoutMasterIdLst>
  <p:sldIdLst>
    <p:sldId id="455" r:id="rId5"/>
    <p:sldId id="595" r:id="rId6"/>
    <p:sldId id="593" r:id="rId7"/>
    <p:sldId id="594" r:id="rId8"/>
    <p:sldId id="582" r:id="rId9"/>
    <p:sldId id="591" r:id="rId10"/>
    <p:sldId id="584" r:id="rId11"/>
    <p:sldId id="592" r:id="rId12"/>
    <p:sldId id="585" r:id="rId13"/>
    <p:sldId id="586" r:id="rId14"/>
    <p:sldId id="587" r:id="rId15"/>
    <p:sldId id="598" r:id="rId16"/>
    <p:sldId id="588" r:id="rId17"/>
    <p:sldId id="589" r:id="rId18"/>
    <p:sldId id="596" r:id="rId19"/>
    <p:sldId id="597" r:id="rId20"/>
    <p:sldId id="599" r:id="rId21"/>
    <p:sldId id="600" r:id="rId22"/>
    <p:sldId id="601" r:id="rId23"/>
    <p:sldId id="602" r:id="rId24"/>
    <p:sldId id="603" r:id="rId25"/>
    <p:sldId id="604" r:id="rId26"/>
    <p:sldId id="605" r:id="rId27"/>
    <p:sldId id="606" r:id="rId28"/>
    <p:sldId id="607" r:id="rId29"/>
    <p:sldId id="608" r:id="rId30"/>
    <p:sldId id="609" r:id="rId31"/>
    <p:sldId id="610" r:id="rId32"/>
    <p:sldId id="611" r:id="rId33"/>
    <p:sldId id="612" r:id="rId34"/>
    <p:sldId id="613" r:id="rId35"/>
    <p:sldId id="614" r:id="rId36"/>
    <p:sldId id="615" r:id="rId37"/>
    <p:sldId id="616" r:id="rId38"/>
    <p:sldId id="569" r:id="rId39"/>
  </p:sldIdLst>
  <p:sldSz cx="9144000" cy="6858000" type="screen4x3"/>
  <p:notesSz cx="7010400" cy="92964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my McGuire" initials="AMc" lastIdx="0" clrIdx="0"/>
  <p:cmAuthor id="7" name="Forest, Lucie" initials="FL" lastIdx="1" clrIdx="7"/>
  <p:cmAuthor id="1" name="D'Astous, Mireille (ASC/CSA)" initials="MDA" lastIdx="11" clrIdx="1"/>
  <p:cmAuthor id="8" name="Forest, Lucie (ASC/CSA)" initials="FL(" lastIdx="1" clrIdx="8">
    <p:extLst>
      <p:ext uri="{19B8F6BF-5375-455C-9EA6-DF929625EA0E}">
        <p15:presenceInfo xmlns:p15="http://schemas.microsoft.com/office/powerpoint/2012/main" userId="S-1-5-21-777207634-1046229261-281947949-31479" providerId="AD"/>
      </p:ext>
    </p:extLst>
  </p:cmAuthor>
  <p:cmAuthor id="2" name="Faubert, Guillaume (ASC/CSA)" initials="GF" lastIdx="13" clrIdx="2"/>
  <p:cmAuthor id="9" name="Rana, Zaid Ahmad (ASC/CSA)" initials="RZA(" lastIdx="2" clrIdx="9">
    <p:extLst>
      <p:ext uri="{19B8F6BF-5375-455C-9EA6-DF929625EA0E}">
        <p15:presenceInfo xmlns:p15="http://schemas.microsoft.com/office/powerpoint/2012/main" userId="S-1-5-21-777207634-1046229261-281947949-50118" providerId="AD"/>
      </p:ext>
    </p:extLst>
  </p:cmAuthor>
  <p:cmAuthor id="3" name="Côté-Bigras, Roxanne (ASC/CSA)" initials="RCB" lastIdx="5" clrIdx="3"/>
  <p:cmAuthor id="4" name="Forest, Lucie (ASC/CSA)" initials="LF" lastIdx="1" clrIdx="4"/>
  <p:cmAuthor id="5" name="Lebeuf, Martin (ASC/CSA)" initials="LM(" lastIdx="7" clrIdx="5"/>
  <p:cmAuthor id="6" name="Dubé, Myriam" initials="DM" lastIdx="1" clrIdx="6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8006E"/>
    <a:srgbClr val="00A589"/>
    <a:srgbClr val="DDECFB"/>
    <a:srgbClr val="0F3C64"/>
    <a:srgbClr val="134B83"/>
    <a:srgbClr val="D5D5DB"/>
    <a:srgbClr val="006699"/>
    <a:srgbClr val="000000"/>
    <a:srgbClr val="575968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425" autoAdjust="0"/>
    <p:restoredTop sz="89781" autoAdjust="0"/>
  </p:normalViewPr>
  <p:slideViewPr>
    <p:cSldViewPr snapToGrid="0" snapToObjects="1">
      <p:cViewPr>
        <p:scale>
          <a:sx n="81" d="100"/>
          <a:sy n="81" d="100"/>
        </p:scale>
        <p:origin x="1483" y="86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commentAuthors" Target="commentAuthors.xml"/><Relationship Id="rId47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notesMaster" Target="notesMasters/notesMaster1.xml"/><Relationship Id="rId45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icholas Scott Mitchell" userId="dfab81a8-ddf6-48e8-b76f-af4c63805494" providerId="ADAL" clId="{70950A6C-0F23-4EB4-B35D-A890FFE243E5}"/>
    <pc:docChg chg="undo custSel addSld delSld modSld sldOrd">
      <pc:chgData name="Nicholas Scott Mitchell" userId="dfab81a8-ddf6-48e8-b76f-af4c63805494" providerId="ADAL" clId="{70950A6C-0F23-4EB4-B35D-A890FFE243E5}" dt="2019-09-22T21:43:44.832" v="5141" actId="12"/>
      <pc:docMkLst>
        <pc:docMk/>
      </pc:docMkLst>
      <pc:sldChg chg="del">
        <pc:chgData name="Nicholas Scott Mitchell" userId="dfab81a8-ddf6-48e8-b76f-af4c63805494" providerId="ADAL" clId="{70950A6C-0F23-4EB4-B35D-A890FFE243E5}" dt="2019-09-22T21:43:20.265" v="5130" actId="2696"/>
        <pc:sldMkLst>
          <pc:docMk/>
          <pc:sldMk cId="2161757411" sldId="454"/>
        </pc:sldMkLst>
      </pc:sldChg>
      <pc:sldChg chg="del">
        <pc:chgData name="Nicholas Scott Mitchell" userId="dfab81a8-ddf6-48e8-b76f-af4c63805494" providerId="ADAL" clId="{70950A6C-0F23-4EB4-B35D-A890FFE243E5}" dt="2019-09-22T21:43:22.335" v="5133" actId="2696"/>
        <pc:sldMkLst>
          <pc:docMk/>
          <pc:sldMk cId="869455684" sldId="538"/>
        </pc:sldMkLst>
      </pc:sldChg>
      <pc:sldChg chg="del">
        <pc:chgData name="Nicholas Scott Mitchell" userId="dfab81a8-ddf6-48e8-b76f-af4c63805494" providerId="ADAL" clId="{70950A6C-0F23-4EB4-B35D-A890FFE243E5}" dt="2019-09-22T21:43:20.927" v="5131" actId="2696"/>
        <pc:sldMkLst>
          <pc:docMk/>
          <pc:sldMk cId="11481912" sldId="547"/>
        </pc:sldMkLst>
      </pc:sldChg>
      <pc:sldChg chg="del">
        <pc:chgData name="Nicholas Scott Mitchell" userId="dfab81a8-ddf6-48e8-b76f-af4c63805494" providerId="ADAL" clId="{70950A6C-0F23-4EB4-B35D-A890FFE243E5}" dt="2019-09-22T21:43:23.162" v="5134" actId="2696"/>
        <pc:sldMkLst>
          <pc:docMk/>
          <pc:sldMk cId="1691651390" sldId="549"/>
        </pc:sldMkLst>
      </pc:sldChg>
      <pc:sldChg chg="del">
        <pc:chgData name="Nicholas Scott Mitchell" userId="dfab81a8-ddf6-48e8-b76f-af4c63805494" providerId="ADAL" clId="{70950A6C-0F23-4EB4-B35D-A890FFE243E5}" dt="2019-09-22T21:43:15.560" v="5124" actId="2696"/>
        <pc:sldMkLst>
          <pc:docMk/>
          <pc:sldMk cId="2921152481" sldId="552"/>
        </pc:sldMkLst>
      </pc:sldChg>
      <pc:sldChg chg="del">
        <pc:chgData name="Nicholas Scott Mitchell" userId="dfab81a8-ddf6-48e8-b76f-af4c63805494" providerId="ADAL" clId="{70950A6C-0F23-4EB4-B35D-A890FFE243E5}" dt="2019-09-22T21:43:08.212" v="5123" actId="2696"/>
        <pc:sldMkLst>
          <pc:docMk/>
          <pc:sldMk cId="822895992" sldId="553"/>
        </pc:sldMkLst>
      </pc:sldChg>
      <pc:sldChg chg="del">
        <pc:chgData name="Nicholas Scott Mitchell" userId="dfab81a8-ddf6-48e8-b76f-af4c63805494" providerId="ADAL" clId="{70950A6C-0F23-4EB4-B35D-A890FFE243E5}" dt="2019-09-22T21:43:16.374" v="5126" actId="2696"/>
        <pc:sldMkLst>
          <pc:docMk/>
          <pc:sldMk cId="3065434610" sldId="557"/>
        </pc:sldMkLst>
      </pc:sldChg>
      <pc:sldChg chg="modSp del">
        <pc:chgData name="Nicholas Scott Mitchell" userId="dfab81a8-ddf6-48e8-b76f-af4c63805494" providerId="ADAL" clId="{70950A6C-0F23-4EB4-B35D-A890FFE243E5}" dt="2019-09-22T21:43:31.784" v="5138" actId="2696"/>
        <pc:sldMkLst>
          <pc:docMk/>
          <pc:sldMk cId="2625455077" sldId="567"/>
        </pc:sldMkLst>
        <pc:spChg chg="mod">
          <ac:chgData name="Nicholas Scott Mitchell" userId="dfab81a8-ddf6-48e8-b76f-af4c63805494" providerId="ADAL" clId="{70950A6C-0F23-4EB4-B35D-A890FFE243E5}" dt="2019-09-22T21:43:29.038" v="5137" actId="5793"/>
          <ac:spMkLst>
            <pc:docMk/>
            <pc:sldMk cId="2625455077" sldId="567"/>
            <ac:spMk id="3" creationId="{8B59BBFF-A84F-4912-9B1C-44C9EE8105EF}"/>
          </ac:spMkLst>
        </pc:spChg>
      </pc:sldChg>
      <pc:sldChg chg="del">
        <pc:chgData name="Nicholas Scott Mitchell" userId="dfab81a8-ddf6-48e8-b76f-af4c63805494" providerId="ADAL" clId="{70950A6C-0F23-4EB4-B35D-A890FFE243E5}" dt="2019-09-22T21:43:01.684" v="5118" actId="2696"/>
        <pc:sldMkLst>
          <pc:docMk/>
          <pc:sldMk cId="389460434" sldId="568"/>
        </pc:sldMkLst>
      </pc:sldChg>
      <pc:sldChg chg="add del">
        <pc:chgData name="Nicholas Scott Mitchell" userId="dfab81a8-ddf6-48e8-b76f-af4c63805494" providerId="ADAL" clId="{70950A6C-0F23-4EB4-B35D-A890FFE243E5}" dt="2019-09-22T21:43:05.002" v="5120" actId="2696"/>
        <pc:sldMkLst>
          <pc:docMk/>
          <pc:sldMk cId="2836042703" sldId="569"/>
        </pc:sldMkLst>
      </pc:sldChg>
      <pc:sldChg chg="del">
        <pc:chgData name="Nicholas Scott Mitchell" userId="dfab81a8-ddf6-48e8-b76f-af4c63805494" providerId="ADAL" clId="{70950A6C-0F23-4EB4-B35D-A890FFE243E5}" dt="2019-09-22T21:43:07.261" v="5122" actId="2696"/>
        <pc:sldMkLst>
          <pc:docMk/>
          <pc:sldMk cId="3021955356" sldId="571"/>
        </pc:sldMkLst>
      </pc:sldChg>
      <pc:sldChg chg="del">
        <pc:chgData name="Nicholas Scott Mitchell" userId="dfab81a8-ddf6-48e8-b76f-af4c63805494" providerId="ADAL" clId="{70950A6C-0F23-4EB4-B35D-A890FFE243E5}" dt="2019-09-22T21:43:16.015" v="5125" actId="2696"/>
        <pc:sldMkLst>
          <pc:docMk/>
          <pc:sldMk cId="3072799745" sldId="574"/>
        </pc:sldMkLst>
      </pc:sldChg>
      <pc:sldChg chg="del">
        <pc:chgData name="Nicholas Scott Mitchell" userId="dfab81a8-ddf6-48e8-b76f-af4c63805494" providerId="ADAL" clId="{70950A6C-0F23-4EB4-B35D-A890FFE243E5}" dt="2019-09-22T21:43:18.978" v="5129" actId="2696"/>
        <pc:sldMkLst>
          <pc:docMk/>
          <pc:sldMk cId="4026182914" sldId="575"/>
        </pc:sldMkLst>
      </pc:sldChg>
      <pc:sldChg chg="del">
        <pc:chgData name="Nicholas Scott Mitchell" userId="dfab81a8-ddf6-48e8-b76f-af4c63805494" providerId="ADAL" clId="{70950A6C-0F23-4EB4-B35D-A890FFE243E5}" dt="2019-09-22T21:43:21.733" v="5132" actId="2696"/>
        <pc:sldMkLst>
          <pc:docMk/>
          <pc:sldMk cId="2050031694" sldId="577"/>
        </pc:sldMkLst>
      </pc:sldChg>
      <pc:sldChg chg="del">
        <pc:chgData name="Nicholas Scott Mitchell" userId="dfab81a8-ddf6-48e8-b76f-af4c63805494" providerId="ADAL" clId="{70950A6C-0F23-4EB4-B35D-A890FFE243E5}" dt="2019-09-22T21:43:06.435" v="5121" actId="2696"/>
        <pc:sldMkLst>
          <pc:docMk/>
          <pc:sldMk cId="2410480690" sldId="579"/>
        </pc:sldMkLst>
      </pc:sldChg>
      <pc:sldChg chg="del">
        <pc:chgData name="Nicholas Scott Mitchell" userId="dfab81a8-ddf6-48e8-b76f-af4c63805494" providerId="ADAL" clId="{70950A6C-0F23-4EB4-B35D-A890FFE243E5}" dt="2019-09-22T21:43:16.793" v="5127" actId="2696"/>
        <pc:sldMkLst>
          <pc:docMk/>
          <pc:sldMk cId="1541704171" sldId="580"/>
        </pc:sldMkLst>
      </pc:sldChg>
      <pc:sldChg chg="del">
        <pc:chgData name="Nicholas Scott Mitchell" userId="dfab81a8-ddf6-48e8-b76f-af4c63805494" providerId="ADAL" clId="{70950A6C-0F23-4EB4-B35D-A890FFE243E5}" dt="2019-09-22T21:43:17.344" v="5128" actId="2696"/>
        <pc:sldMkLst>
          <pc:docMk/>
          <pc:sldMk cId="4172841575" sldId="581"/>
        </pc:sldMkLst>
      </pc:sldChg>
      <pc:sldChg chg="modSp">
        <pc:chgData name="Nicholas Scott Mitchell" userId="dfab81a8-ddf6-48e8-b76f-af4c63805494" providerId="ADAL" clId="{70950A6C-0F23-4EB4-B35D-A890FFE243E5}" dt="2019-09-12T17:41:54.696" v="273" actId="27636"/>
        <pc:sldMkLst>
          <pc:docMk/>
          <pc:sldMk cId="3065200105" sldId="582"/>
        </pc:sldMkLst>
        <pc:spChg chg="mod">
          <ac:chgData name="Nicholas Scott Mitchell" userId="dfab81a8-ddf6-48e8-b76f-af4c63805494" providerId="ADAL" clId="{70950A6C-0F23-4EB4-B35D-A890FFE243E5}" dt="2019-09-12T17:41:54.696" v="273" actId="27636"/>
          <ac:spMkLst>
            <pc:docMk/>
            <pc:sldMk cId="3065200105" sldId="582"/>
            <ac:spMk id="3" creationId="{9DFDF6A8-AE6C-454C-A222-9F970AE56A81}"/>
          </ac:spMkLst>
        </pc:spChg>
      </pc:sldChg>
      <pc:sldChg chg="addSp delSp modSp">
        <pc:chgData name="Nicholas Scott Mitchell" userId="dfab81a8-ddf6-48e8-b76f-af4c63805494" providerId="ADAL" clId="{70950A6C-0F23-4EB4-B35D-A890FFE243E5}" dt="2019-09-22T19:44:13.511" v="640" actId="1076"/>
        <pc:sldMkLst>
          <pc:docMk/>
          <pc:sldMk cId="393897022" sldId="584"/>
        </pc:sldMkLst>
        <pc:picChg chg="add mod">
          <ac:chgData name="Nicholas Scott Mitchell" userId="dfab81a8-ddf6-48e8-b76f-af4c63805494" providerId="ADAL" clId="{70950A6C-0F23-4EB4-B35D-A890FFE243E5}" dt="2019-09-22T19:44:13.511" v="640" actId="1076"/>
          <ac:picMkLst>
            <pc:docMk/>
            <pc:sldMk cId="393897022" sldId="584"/>
            <ac:picMk id="5" creationId="{36B4D99F-57D2-48C3-8D76-F18A7D36D598}"/>
          </ac:picMkLst>
        </pc:picChg>
        <pc:picChg chg="del">
          <ac:chgData name="Nicholas Scott Mitchell" userId="dfab81a8-ddf6-48e8-b76f-af4c63805494" providerId="ADAL" clId="{70950A6C-0F23-4EB4-B35D-A890FFE243E5}" dt="2019-09-22T19:44:09.661" v="637" actId="478"/>
          <ac:picMkLst>
            <pc:docMk/>
            <pc:sldMk cId="393897022" sldId="584"/>
            <ac:picMk id="13" creationId="{59A50BE6-4B71-45D0-A04A-D203AE0936CD}"/>
          </ac:picMkLst>
        </pc:picChg>
      </pc:sldChg>
      <pc:sldChg chg="modSp">
        <pc:chgData name="Nicholas Scott Mitchell" userId="dfab81a8-ddf6-48e8-b76f-af4c63805494" providerId="ADAL" clId="{70950A6C-0F23-4EB4-B35D-A890FFE243E5}" dt="2019-09-22T19:27:54.351" v="414" actId="20577"/>
        <pc:sldMkLst>
          <pc:docMk/>
          <pc:sldMk cId="3208217940" sldId="585"/>
        </pc:sldMkLst>
        <pc:spChg chg="mod">
          <ac:chgData name="Nicholas Scott Mitchell" userId="dfab81a8-ddf6-48e8-b76f-af4c63805494" providerId="ADAL" clId="{70950A6C-0F23-4EB4-B35D-A890FFE243E5}" dt="2019-09-22T19:27:54.351" v="414" actId="20577"/>
          <ac:spMkLst>
            <pc:docMk/>
            <pc:sldMk cId="3208217940" sldId="585"/>
            <ac:spMk id="3" creationId="{9DFDF6A8-AE6C-454C-A222-9F970AE56A81}"/>
          </ac:spMkLst>
        </pc:spChg>
      </pc:sldChg>
      <pc:sldChg chg="modSp">
        <pc:chgData name="Nicholas Scott Mitchell" userId="dfab81a8-ddf6-48e8-b76f-af4c63805494" providerId="ADAL" clId="{70950A6C-0F23-4EB4-B35D-A890FFE243E5}" dt="2019-09-22T19:29:41.045" v="443" actId="20577"/>
        <pc:sldMkLst>
          <pc:docMk/>
          <pc:sldMk cId="2359569956" sldId="586"/>
        </pc:sldMkLst>
        <pc:spChg chg="mod">
          <ac:chgData name="Nicholas Scott Mitchell" userId="dfab81a8-ddf6-48e8-b76f-af4c63805494" providerId="ADAL" clId="{70950A6C-0F23-4EB4-B35D-A890FFE243E5}" dt="2019-09-22T19:29:41.045" v="443" actId="20577"/>
          <ac:spMkLst>
            <pc:docMk/>
            <pc:sldMk cId="2359569956" sldId="586"/>
            <ac:spMk id="3" creationId="{9DFDF6A8-AE6C-454C-A222-9F970AE56A81}"/>
          </ac:spMkLst>
        </pc:spChg>
      </pc:sldChg>
      <pc:sldChg chg="addSp delSp modSp">
        <pc:chgData name="Nicholas Scott Mitchell" userId="dfab81a8-ddf6-48e8-b76f-af4c63805494" providerId="ADAL" clId="{70950A6C-0F23-4EB4-B35D-A890FFE243E5}" dt="2019-09-22T19:26:08.552" v="340" actId="1076"/>
        <pc:sldMkLst>
          <pc:docMk/>
          <pc:sldMk cId="1455906791" sldId="591"/>
        </pc:sldMkLst>
        <pc:graphicFrameChg chg="add del mod">
          <ac:chgData name="Nicholas Scott Mitchell" userId="dfab81a8-ddf6-48e8-b76f-af4c63805494" providerId="ADAL" clId="{70950A6C-0F23-4EB4-B35D-A890FFE243E5}" dt="2019-09-11T18:15:58.398" v="36"/>
          <ac:graphicFrameMkLst>
            <pc:docMk/>
            <pc:sldMk cId="1455906791" sldId="591"/>
            <ac:graphicFrameMk id="6" creationId="{73360BB9-69E2-4959-8AC2-EB4B5D1E5BA9}"/>
          </ac:graphicFrameMkLst>
        </pc:graphicFrameChg>
        <pc:picChg chg="mod">
          <ac:chgData name="Nicholas Scott Mitchell" userId="dfab81a8-ddf6-48e8-b76f-af4c63805494" providerId="ADAL" clId="{70950A6C-0F23-4EB4-B35D-A890FFE243E5}" dt="2019-09-22T19:26:08.552" v="340" actId="1076"/>
          <ac:picMkLst>
            <pc:docMk/>
            <pc:sldMk cId="1455906791" sldId="591"/>
            <ac:picMk id="5" creationId="{0C54E729-5826-43EF-8ABE-A371EF74D72F}"/>
          </ac:picMkLst>
        </pc:picChg>
      </pc:sldChg>
      <pc:sldChg chg="addSp delSp modSp ord">
        <pc:chgData name="Nicholas Scott Mitchell" userId="dfab81a8-ddf6-48e8-b76f-af4c63805494" providerId="ADAL" clId="{70950A6C-0F23-4EB4-B35D-A890FFE243E5}" dt="2019-09-22T19:44:19.834" v="643" actId="1076"/>
        <pc:sldMkLst>
          <pc:docMk/>
          <pc:sldMk cId="2840920557" sldId="592"/>
        </pc:sldMkLst>
        <pc:picChg chg="add mod">
          <ac:chgData name="Nicholas Scott Mitchell" userId="dfab81a8-ddf6-48e8-b76f-af4c63805494" providerId="ADAL" clId="{70950A6C-0F23-4EB4-B35D-A890FFE243E5}" dt="2019-09-22T19:44:19.834" v="643" actId="1076"/>
          <ac:picMkLst>
            <pc:docMk/>
            <pc:sldMk cId="2840920557" sldId="592"/>
            <ac:picMk id="5" creationId="{9715FA38-31F6-45B8-8F16-0A806F56E9D3}"/>
          </ac:picMkLst>
        </pc:picChg>
        <pc:picChg chg="del mod">
          <ac:chgData name="Nicholas Scott Mitchell" userId="dfab81a8-ddf6-48e8-b76f-af4c63805494" providerId="ADAL" clId="{70950A6C-0F23-4EB4-B35D-A890FFE243E5}" dt="2019-09-22T19:44:17.989" v="641" actId="478"/>
          <ac:picMkLst>
            <pc:docMk/>
            <pc:sldMk cId="2840920557" sldId="592"/>
            <ac:picMk id="8" creationId="{286EC2FC-00F1-4292-8F6A-F3475459516C}"/>
          </ac:picMkLst>
        </pc:picChg>
      </pc:sldChg>
      <pc:sldChg chg="modSp">
        <pc:chgData name="Nicholas Scott Mitchell" userId="dfab81a8-ddf6-48e8-b76f-af4c63805494" providerId="ADAL" clId="{70950A6C-0F23-4EB4-B35D-A890FFE243E5}" dt="2019-09-22T21:43:44.832" v="5141" actId="12"/>
        <pc:sldMkLst>
          <pc:docMk/>
          <pc:sldMk cId="2874438470" sldId="595"/>
        </pc:sldMkLst>
        <pc:spChg chg="mod">
          <ac:chgData name="Nicholas Scott Mitchell" userId="dfab81a8-ddf6-48e8-b76f-af4c63805494" providerId="ADAL" clId="{70950A6C-0F23-4EB4-B35D-A890FFE243E5}" dt="2019-09-22T21:43:44.832" v="5141" actId="12"/>
          <ac:spMkLst>
            <pc:docMk/>
            <pc:sldMk cId="2874438470" sldId="595"/>
            <ac:spMk id="3" creationId="{F08FD2DD-93E0-497D-BCD6-4C73E59091F6}"/>
          </ac:spMkLst>
        </pc:spChg>
      </pc:sldChg>
      <pc:sldChg chg="addSp delSp modSp">
        <pc:chgData name="Nicholas Scott Mitchell" userId="dfab81a8-ddf6-48e8-b76f-af4c63805494" providerId="ADAL" clId="{70950A6C-0F23-4EB4-B35D-A890FFE243E5}" dt="2019-09-12T16:57:15.675" v="270" actId="20577"/>
        <pc:sldMkLst>
          <pc:docMk/>
          <pc:sldMk cId="1333635702" sldId="596"/>
        </pc:sldMkLst>
        <pc:spChg chg="mod">
          <ac:chgData name="Nicholas Scott Mitchell" userId="dfab81a8-ddf6-48e8-b76f-af4c63805494" providerId="ADAL" clId="{70950A6C-0F23-4EB4-B35D-A890FFE243E5}" dt="2019-09-12T16:57:15.675" v="270" actId="20577"/>
          <ac:spMkLst>
            <pc:docMk/>
            <pc:sldMk cId="1333635702" sldId="596"/>
            <ac:spMk id="2" creationId="{50FA542C-1ABC-4F42-8BFF-A46F438BD7F2}"/>
          </ac:spMkLst>
        </pc:spChg>
        <pc:spChg chg="mod">
          <ac:chgData name="Nicholas Scott Mitchell" userId="dfab81a8-ddf6-48e8-b76f-af4c63805494" providerId="ADAL" clId="{70950A6C-0F23-4EB4-B35D-A890FFE243E5}" dt="2019-09-12T16:57:04.895" v="242" actId="20577"/>
          <ac:spMkLst>
            <pc:docMk/>
            <pc:sldMk cId="1333635702" sldId="596"/>
            <ac:spMk id="3" creationId="{351B5C1D-7107-4AB0-8944-2E98BA05C041}"/>
          </ac:spMkLst>
        </pc:spChg>
        <pc:spChg chg="mod">
          <ac:chgData name="Nicholas Scott Mitchell" userId="dfab81a8-ddf6-48e8-b76f-af4c63805494" providerId="ADAL" clId="{70950A6C-0F23-4EB4-B35D-A890FFE243E5}" dt="2019-09-12T16:56:32.007" v="236" actId="20577"/>
          <ac:spMkLst>
            <pc:docMk/>
            <pc:sldMk cId="1333635702" sldId="596"/>
            <ac:spMk id="15" creationId="{3EEB357D-0EEE-449A-98BE-896E27945584}"/>
          </ac:spMkLst>
        </pc:spChg>
        <pc:picChg chg="del">
          <ac:chgData name="Nicholas Scott Mitchell" userId="dfab81a8-ddf6-48e8-b76f-af4c63805494" providerId="ADAL" clId="{70950A6C-0F23-4EB4-B35D-A890FFE243E5}" dt="2019-09-12T16:55:56.531" v="212" actId="478"/>
          <ac:picMkLst>
            <pc:docMk/>
            <pc:sldMk cId="1333635702" sldId="596"/>
            <ac:picMk id="6" creationId="{03B0ADE6-6AA0-429F-9D26-F5D785C1E4C3}"/>
          </ac:picMkLst>
        </pc:picChg>
        <pc:picChg chg="add del mod">
          <ac:chgData name="Nicholas Scott Mitchell" userId="dfab81a8-ddf6-48e8-b76f-af4c63805494" providerId="ADAL" clId="{70950A6C-0F23-4EB4-B35D-A890FFE243E5}" dt="2019-09-12T16:56:00.183" v="214" actId="478"/>
          <ac:picMkLst>
            <pc:docMk/>
            <pc:sldMk cId="1333635702" sldId="596"/>
            <ac:picMk id="7" creationId="{43B2A166-36F5-4E71-8F8F-787C7A8C500E}"/>
          </ac:picMkLst>
        </pc:picChg>
        <pc:picChg chg="add del mod">
          <ac:chgData name="Nicholas Scott Mitchell" userId="dfab81a8-ddf6-48e8-b76f-af4c63805494" providerId="ADAL" clId="{70950A6C-0F23-4EB4-B35D-A890FFE243E5}" dt="2019-09-12T16:56:08.413" v="216" actId="478"/>
          <ac:picMkLst>
            <pc:docMk/>
            <pc:sldMk cId="1333635702" sldId="596"/>
            <ac:picMk id="11" creationId="{49B06AE6-F7D7-4D7F-B7B0-7C37314F02E1}"/>
          </ac:picMkLst>
        </pc:picChg>
        <pc:picChg chg="add mod">
          <ac:chgData name="Nicholas Scott Mitchell" userId="dfab81a8-ddf6-48e8-b76f-af4c63805494" providerId="ADAL" clId="{70950A6C-0F23-4EB4-B35D-A890FFE243E5}" dt="2019-09-12T16:56:18.084" v="221" actId="1076"/>
          <ac:picMkLst>
            <pc:docMk/>
            <pc:sldMk cId="1333635702" sldId="596"/>
            <ac:picMk id="13" creationId="{C037AED8-7A4E-4489-8688-47F31B7EBA9F}"/>
          </ac:picMkLst>
        </pc:picChg>
      </pc:sldChg>
      <pc:sldChg chg="addSp delSp modSp add">
        <pc:chgData name="Nicholas Scott Mitchell" userId="dfab81a8-ddf6-48e8-b76f-af4c63805494" providerId="ADAL" clId="{70950A6C-0F23-4EB4-B35D-A890FFE243E5}" dt="2019-09-22T20:04:29.583" v="1117" actId="20577"/>
        <pc:sldMkLst>
          <pc:docMk/>
          <pc:sldMk cId="3046674069" sldId="597"/>
        </pc:sldMkLst>
        <pc:spChg chg="mod">
          <ac:chgData name="Nicholas Scott Mitchell" userId="dfab81a8-ddf6-48e8-b76f-af4c63805494" providerId="ADAL" clId="{70950A6C-0F23-4EB4-B35D-A890FFE243E5}" dt="2019-09-22T19:53:22.301" v="647"/>
          <ac:spMkLst>
            <pc:docMk/>
            <pc:sldMk cId="3046674069" sldId="597"/>
            <ac:spMk id="2" creationId="{E174C650-D582-4CA1-8A82-3C32F6228B93}"/>
          </ac:spMkLst>
        </pc:spChg>
        <pc:spChg chg="mod">
          <ac:chgData name="Nicholas Scott Mitchell" userId="dfab81a8-ddf6-48e8-b76f-af4c63805494" providerId="ADAL" clId="{70950A6C-0F23-4EB4-B35D-A890FFE243E5}" dt="2019-09-22T20:04:29.583" v="1117" actId="20577"/>
          <ac:spMkLst>
            <pc:docMk/>
            <pc:sldMk cId="3046674069" sldId="597"/>
            <ac:spMk id="3" creationId="{08FCDF1B-BA73-4C0B-9264-3F6C04D197CA}"/>
          </ac:spMkLst>
        </pc:spChg>
        <pc:picChg chg="add del mod">
          <ac:chgData name="Nicholas Scott Mitchell" userId="dfab81a8-ddf6-48e8-b76f-af4c63805494" providerId="ADAL" clId="{70950A6C-0F23-4EB4-B35D-A890FFE243E5}" dt="2019-09-22T20:03:12.941" v="1034"/>
          <ac:picMkLst>
            <pc:docMk/>
            <pc:sldMk cId="3046674069" sldId="597"/>
            <ac:picMk id="5" creationId="{7BE1C7CE-2C86-4929-91E4-A7ACF55F966D}"/>
          </ac:picMkLst>
        </pc:picChg>
      </pc:sldChg>
      <pc:sldChg chg="modSp add">
        <pc:chgData name="Nicholas Scott Mitchell" userId="dfab81a8-ddf6-48e8-b76f-af4c63805494" providerId="ADAL" clId="{70950A6C-0F23-4EB4-B35D-A890FFE243E5}" dt="2019-09-22T19:44:54.226" v="644" actId="20577"/>
        <pc:sldMkLst>
          <pc:docMk/>
          <pc:sldMk cId="550861726" sldId="598"/>
        </pc:sldMkLst>
        <pc:spChg chg="mod">
          <ac:chgData name="Nicholas Scott Mitchell" userId="dfab81a8-ddf6-48e8-b76f-af4c63805494" providerId="ADAL" clId="{70950A6C-0F23-4EB4-B35D-A890FFE243E5}" dt="2019-09-12T17:42:15.549" v="310" actId="20577"/>
          <ac:spMkLst>
            <pc:docMk/>
            <pc:sldMk cId="550861726" sldId="598"/>
            <ac:spMk id="2" creationId="{AA2F769F-B3D1-4CFF-8934-FD84DBA6FCBF}"/>
          </ac:spMkLst>
        </pc:spChg>
        <pc:spChg chg="mod">
          <ac:chgData name="Nicholas Scott Mitchell" userId="dfab81a8-ddf6-48e8-b76f-af4c63805494" providerId="ADAL" clId="{70950A6C-0F23-4EB4-B35D-A890FFE243E5}" dt="2019-09-22T19:44:54.226" v="644" actId="20577"/>
          <ac:spMkLst>
            <pc:docMk/>
            <pc:sldMk cId="550861726" sldId="598"/>
            <ac:spMk id="3" creationId="{27783F77-6BB0-4C5D-A242-612BDFB8B71B}"/>
          </ac:spMkLst>
        </pc:spChg>
      </pc:sldChg>
      <pc:sldChg chg="addSp delSp modSp add">
        <pc:chgData name="Nicholas Scott Mitchell" userId="dfab81a8-ddf6-48e8-b76f-af4c63805494" providerId="ADAL" clId="{70950A6C-0F23-4EB4-B35D-A890FFE243E5}" dt="2019-09-22T20:03:43.937" v="1060" actId="14100"/>
        <pc:sldMkLst>
          <pc:docMk/>
          <pc:sldMk cId="1870009065" sldId="599"/>
        </pc:sldMkLst>
        <pc:spChg chg="mod">
          <ac:chgData name="Nicholas Scott Mitchell" userId="dfab81a8-ddf6-48e8-b76f-af4c63805494" providerId="ADAL" clId="{70950A6C-0F23-4EB4-B35D-A890FFE243E5}" dt="2019-09-22T20:03:21.490" v="1059" actId="20577"/>
          <ac:spMkLst>
            <pc:docMk/>
            <pc:sldMk cId="1870009065" sldId="599"/>
            <ac:spMk id="2" creationId="{3C72DC64-E2ED-4D51-840F-C20B1BA17ED6}"/>
          </ac:spMkLst>
        </pc:spChg>
        <pc:spChg chg="del">
          <ac:chgData name="Nicholas Scott Mitchell" userId="dfab81a8-ddf6-48e8-b76f-af4c63805494" providerId="ADAL" clId="{70950A6C-0F23-4EB4-B35D-A890FFE243E5}" dt="2019-09-22T20:03:16.014" v="1035" actId="478"/>
          <ac:spMkLst>
            <pc:docMk/>
            <pc:sldMk cId="1870009065" sldId="599"/>
            <ac:spMk id="3" creationId="{FEC8FCDA-9441-458A-9C5A-9DF2977726F3}"/>
          </ac:spMkLst>
        </pc:spChg>
        <pc:picChg chg="add mod">
          <ac:chgData name="Nicholas Scott Mitchell" userId="dfab81a8-ddf6-48e8-b76f-af4c63805494" providerId="ADAL" clId="{70950A6C-0F23-4EB4-B35D-A890FFE243E5}" dt="2019-09-22T20:03:43.937" v="1060" actId="14100"/>
          <ac:picMkLst>
            <pc:docMk/>
            <pc:sldMk cId="1870009065" sldId="599"/>
            <ac:picMk id="5" creationId="{E3480A88-9979-45B5-8910-6F986BA65CF2}"/>
          </ac:picMkLst>
        </pc:picChg>
      </pc:sldChg>
      <pc:sldChg chg="addSp modSp add">
        <pc:chgData name="Nicholas Scott Mitchell" userId="dfab81a8-ddf6-48e8-b76f-af4c63805494" providerId="ADAL" clId="{70950A6C-0F23-4EB4-B35D-A890FFE243E5}" dt="2019-09-22T20:11:06.100" v="1372" actId="20577"/>
        <pc:sldMkLst>
          <pc:docMk/>
          <pc:sldMk cId="4235056634" sldId="600"/>
        </pc:sldMkLst>
        <pc:spChg chg="mod">
          <ac:chgData name="Nicholas Scott Mitchell" userId="dfab81a8-ddf6-48e8-b76f-af4c63805494" providerId="ADAL" clId="{70950A6C-0F23-4EB4-B35D-A890FFE243E5}" dt="2019-09-22T20:11:06.100" v="1372" actId="20577"/>
          <ac:spMkLst>
            <pc:docMk/>
            <pc:sldMk cId="4235056634" sldId="600"/>
            <ac:spMk id="2" creationId="{5704D33C-1A46-4B3F-BEB6-B7C77E6322DA}"/>
          </ac:spMkLst>
        </pc:spChg>
        <pc:spChg chg="mod">
          <ac:chgData name="Nicholas Scott Mitchell" userId="dfab81a8-ddf6-48e8-b76f-af4c63805494" providerId="ADAL" clId="{70950A6C-0F23-4EB4-B35D-A890FFE243E5}" dt="2019-09-22T20:10:28.663" v="1321" actId="20577"/>
          <ac:spMkLst>
            <pc:docMk/>
            <pc:sldMk cId="4235056634" sldId="600"/>
            <ac:spMk id="3" creationId="{5CE61CE1-B967-430C-8AFA-A5C1620FEB43}"/>
          </ac:spMkLst>
        </pc:spChg>
        <pc:picChg chg="add mod">
          <ac:chgData name="Nicholas Scott Mitchell" userId="dfab81a8-ddf6-48e8-b76f-af4c63805494" providerId="ADAL" clId="{70950A6C-0F23-4EB4-B35D-A890FFE243E5}" dt="2019-09-22T20:10:50.292" v="1326" actId="1076"/>
          <ac:picMkLst>
            <pc:docMk/>
            <pc:sldMk cId="4235056634" sldId="600"/>
            <ac:picMk id="5" creationId="{E1B06925-F016-4638-B116-724DD5F22742}"/>
          </ac:picMkLst>
        </pc:picChg>
      </pc:sldChg>
      <pc:sldChg chg="addSp modSp add">
        <pc:chgData name="Nicholas Scott Mitchell" userId="dfab81a8-ddf6-48e8-b76f-af4c63805494" providerId="ADAL" clId="{70950A6C-0F23-4EB4-B35D-A890FFE243E5}" dt="2019-09-22T20:13:43.819" v="1505" actId="1076"/>
        <pc:sldMkLst>
          <pc:docMk/>
          <pc:sldMk cId="1122000089" sldId="601"/>
        </pc:sldMkLst>
        <pc:spChg chg="mod">
          <ac:chgData name="Nicholas Scott Mitchell" userId="dfab81a8-ddf6-48e8-b76f-af4c63805494" providerId="ADAL" clId="{70950A6C-0F23-4EB4-B35D-A890FFE243E5}" dt="2019-09-22T20:11:14.781" v="1395" actId="313"/>
          <ac:spMkLst>
            <pc:docMk/>
            <pc:sldMk cId="1122000089" sldId="601"/>
            <ac:spMk id="2" creationId="{235DFDB6-7BB1-42FF-946D-FF1303915DAB}"/>
          </ac:spMkLst>
        </pc:spChg>
        <pc:spChg chg="mod">
          <ac:chgData name="Nicholas Scott Mitchell" userId="dfab81a8-ddf6-48e8-b76f-af4c63805494" providerId="ADAL" clId="{70950A6C-0F23-4EB4-B35D-A890FFE243E5}" dt="2019-09-22T20:13:41.072" v="1504" actId="16959"/>
          <ac:spMkLst>
            <pc:docMk/>
            <pc:sldMk cId="1122000089" sldId="601"/>
            <ac:spMk id="3" creationId="{92D8126B-28E2-4648-8710-3985BDE394E5}"/>
          </ac:spMkLst>
        </pc:spChg>
        <pc:picChg chg="add mod">
          <ac:chgData name="Nicholas Scott Mitchell" userId="dfab81a8-ddf6-48e8-b76f-af4c63805494" providerId="ADAL" clId="{70950A6C-0F23-4EB4-B35D-A890FFE243E5}" dt="2019-09-22T20:13:43.819" v="1505" actId="1076"/>
          <ac:picMkLst>
            <pc:docMk/>
            <pc:sldMk cId="1122000089" sldId="601"/>
            <ac:picMk id="5" creationId="{138021AE-8DAE-4873-828B-2FD55C11213E}"/>
          </ac:picMkLst>
        </pc:picChg>
      </pc:sldChg>
      <pc:sldChg chg="addSp delSp modSp add">
        <pc:chgData name="Nicholas Scott Mitchell" userId="dfab81a8-ddf6-48e8-b76f-af4c63805494" providerId="ADAL" clId="{70950A6C-0F23-4EB4-B35D-A890FFE243E5}" dt="2019-09-22T20:16:30.996" v="1752" actId="1076"/>
        <pc:sldMkLst>
          <pc:docMk/>
          <pc:sldMk cId="865089554" sldId="602"/>
        </pc:sldMkLst>
        <pc:spChg chg="mod">
          <ac:chgData name="Nicholas Scott Mitchell" userId="dfab81a8-ddf6-48e8-b76f-af4c63805494" providerId="ADAL" clId="{70950A6C-0F23-4EB4-B35D-A890FFE243E5}" dt="2019-09-22T20:13:55.771" v="1534" actId="313"/>
          <ac:spMkLst>
            <pc:docMk/>
            <pc:sldMk cId="865089554" sldId="602"/>
            <ac:spMk id="2" creationId="{1517B246-470A-46AD-A6B0-4F2AF2C9D5A9}"/>
          </ac:spMkLst>
        </pc:spChg>
        <pc:spChg chg="mod">
          <ac:chgData name="Nicholas Scott Mitchell" userId="dfab81a8-ddf6-48e8-b76f-af4c63805494" providerId="ADAL" clId="{70950A6C-0F23-4EB4-B35D-A890FFE243E5}" dt="2019-09-22T20:15:40.233" v="1747" actId="1076"/>
          <ac:spMkLst>
            <pc:docMk/>
            <pc:sldMk cId="865089554" sldId="602"/>
            <ac:spMk id="3" creationId="{EE9E2392-D384-48AA-B94F-4EF9E2B3CBD3}"/>
          </ac:spMkLst>
        </pc:spChg>
        <pc:spChg chg="add mod">
          <ac:chgData name="Nicholas Scott Mitchell" userId="dfab81a8-ddf6-48e8-b76f-af4c63805494" providerId="ADAL" clId="{70950A6C-0F23-4EB4-B35D-A890FFE243E5}" dt="2019-09-22T20:15:36.978" v="1744" actId="164"/>
          <ac:spMkLst>
            <pc:docMk/>
            <pc:sldMk cId="865089554" sldId="602"/>
            <ac:spMk id="8" creationId="{CC1A4944-E3F6-4E71-9599-03CD9C8556D3}"/>
          </ac:spMkLst>
        </pc:spChg>
        <pc:spChg chg="add del">
          <ac:chgData name="Nicholas Scott Mitchell" userId="dfab81a8-ddf6-48e8-b76f-af4c63805494" providerId="ADAL" clId="{70950A6C-0F23-4EB4-B35D-A890FFE243E5}" dt="2019-09-22T20:15:32.007" v="1743" actId="478"/>
          <ac:spMkLst>
            <pc:docMk/>
            <pc:sldMk cId="865089554" sldId="602"/>
            <ac:spMk id="9" creationId="{2276335B-1814-4CAA-889C-2BE73A29E76C}"/>
          </ac:spMkLst>
        </pc:spChg>
        <pc:spChg chg="add del">
          <ac:chgData name="Nicholas Scott Mitchell" userId="dfab81a8-ddf6-48e8-b76f-af4c63805494" providerId="ADAL" clId="{70950A6C-0F23-4EB4-B35D-A890FFE243E5}" dt="2019-09-22T20:16:27.686" v="1751"/>
          <ac:spMkLst>
            <pc:docMk/>
            <pc:sldMk cId="865089554" sldId="602"/>
            <ac:spMk id="11" creationId="{0DE93DDE-26C6-4C50-8A61-D0ADE3AE8A30}"/>
          </ac:spMkLst>
        </pc:spChg>
        <pc:grpChg chg="add mod">
          <ac:chgData name="Nicholas Scott Mitchell" userId="dfab81a8-ddf6-48e8-b76f-af4c63805494" providerId="ADAL" clId="{70950A6C-0F23-4EB4-B35D-A890FFE243E5}" dt="2019-09-22T20:16:30.996" v="1752" actId="1076"/>
          <ac:grpSpMkLst>
            <pc:docMk/>
            <pc:sldMk cId="865089554" sldId="602"/>
            <ac:grpSpMk id="10" creationId="{DD795BD9-DE40-413D-AB3B-5F398D42AA6F}"/>
          </ac:grpSpMkLst>
        </pc:grpChg>
        <pc:picChg chg="add mod">
          <ac:chgData name="Nicholas Scott Mitchell" userId="dfab81a8-ddf6-48e8-b76f-af4c63805494" providerId="ADAL" clId="{70950A6C-0F23-4EB4-B35D-A890FFE243E5}" dt="2019-09-22T20:15:36.978" v="1744" actId="164"/>
          <ac:picMkLst>
            <pc:docMk/>
            <pc:sldMk cId="865089554" sldId="602"/>
            <ac:picMk id="6" creationId="{2C058FE5-6194-44B8-A0DA-3945B2EDC5D1}"/>
          </ac:picMkLst>
        </pc:picChg>
        <pc:cxnChg chg="add del">
          <ac:chgData name="Nicholas Scott Mitchell" userId="dfab81a8-ddf6-48e8-b76f-af4c63805494" providerId="ADAL" clId="{70950A6C-0F23-4EB4-B35D-A890FFE243E5}" dt="2019-09-22T20:15:10.308" v="1741"/>
          <ac:cxnSpMkLst>
            <pc:docMk/>
            <pc:sldMk cId="865089554" sldId="602"/>
            <ac:cxnSpMk id="5" creationId="{2E0013A4-D098-4E3B-9FF8-1AF7809C02A2}"/>
          </ac:cxnSpMkLst>
        </pc:cxnChg>
        <pc:cxnChg chg="add mod">
          <ac:chgData name="Nicholas Scott Mitchell" userId="dfab81a8-ddf6-48e8-b76f-af4c63805494" providerId="ADAL" clId="{70950A6C-0F23-4EB4-B35D-A890FFE243E5}" dt="2019-09-22T20:15:36.978" v="1744" actId="164"/>
          <ac:cxnSpMkLst>
            <pc:docMk/>
            <pc:sldMk cId="865089554" sldId="602"/>
            <ac:cxnSpMk id="7" creationId="{292CD844-5857-4F16-9A7A-45CD2078C515}"/>
          </ac:cxnSpMkLst>
        </pc:cxnChg>
      </pc:sldChg>
      <pc:sldChg chg="modSp add">
        <pc:chgData name="Nicholas Scott Mitchell" userId="dfab81a8-ddf6-48e8-b76f-af4c63805494" providerId="ADAL" clId="{70950A6C-0F23-4EB4-B35D-A890FFE243E5}" dt="2019-09-22T20:31:28.242" v="2627" actId="20577"/>
        <pc:sldMkLst>
          <pc:docMk/>
          <pc:sldMk cId="2285672817" sldId="603"/>
        </pc:sldMkLst>
        <pc:spChg chg="mod">
          <ac:chgData name="Nicholas Scott Mitchell" userId="dfab81a8-ddf6-48e8-b76f-af4c63805494" providerId="ADAL" clId="{70950A6C-0F23-4EB4-B35D-A890FFE243E5}" dt="2019-09-22T20:16:36.924" v="1778" actId="20577"/>
          <ac:spMkLst>
            <pc:docMk/>
            <pc:sldMk cId="2285672817" sldId="603"/>
            <ac:spMk id="2" creationId="{417C5B79-7AC6-48CC-837E-E2D96A2A0FD4}"/>
          </ac:spMkLst>
        </pc:spChg>
        <pc:spChg chg="mod">
          <ac:chgData name="Nicholas Scott Mitchell" userId="dfab81a8-ddf6-48e8-b76f-af4c63805494" providerId="ADAL" clId="{70950A6C-0F23-4EB4-B35D-A890FFE243E5}" dt="2019-09-22T20:31:28.242" v="2627" actId="20577"/>
          <ac:spMkLst>
            <pc:docMk/>
            <pc:sldMk cId="2285672817" sldId="603"/>
            <ac:spMk id="3" creationId="{DDF38E95-ADCC-4DC0-9EB1-A82ED24AC5C1}"/>
          </ac:spMkLst>
        </pc:spChg>
      </pc:sldChg>
      <pc:sldChg chg="addSp modSp add">
        <pc:chgData name="Nicholas Scott Mitchell" userId="dfab81a8-ddf6-48e8-b76f-af4c63805494" providerId="ADAL" clId="{70950A6C-0F23-4EB4-B35D-A890FFE243E5}" dt="2019-09-22T20:20:30.029" v="2082" actId="1076"/>
        <pc:sldMkLst>
          <pc:docMk/>
          <pc:sldMk cId="286664605" sldId="604"/>
        </pc:sldMkLst>
        <pc:spChg chg="mod">
          <ac:chgData name="Nicholas Scott Mitchell" userId="dfab81a8-ddf6-48e8-b76f-af4c63805494" providerId="ADAL" clId="{70950A6C-0F23-4EB4-B35D-A890FFE243E5}" dt="2019-09-22T20:19:14.336" v="2003" actId="20577"/>
          <ac:spMkLst>
            <pc:docMk/>
            <pc:sldMk cId="286664605" sldId="604"/>
            <ac:spMk id="2" creationId="{A0DAC84F-1FA0-4F32-AB39-F2560E7CB1CF}"/>
          </ac:spMkLst>
        </pc:spChg>
        <pc:spChg chg="mod">
          <ac:chgData name="Nicholas Scott Mitchell" userId="dfab81a8-ddf6-48e8-b76f-af4c63805494" providerId="ADAL" clId="{70950A6C-0F23-4EB4-B35D-A890FFE243E5}" dt="2019-09-22T20:20:18.156" v="2073" actId="20577"/>
          <ac:spMkLst>
            <pc:docMk/>
            <pc:sldMk cId="286664605" sldId="604"/>
            <ac:spMk id="3" creationId="{368044D2-7080-4EEF-A335-25D7DA4ED8FD}"/>
          </ac:spMkLst>
        </pc:spChg>
        <pc:picChg chg="add mod">
          <ac:chgData name="Nicholas Scott Mitchell" userId="dfab81a8-ddf6-48e8-b76f-af4c63805494" providerId="ADAL" clId="{70950A6C-0F23-4EB4-B35D-A890FFE243E5}" dt="2019-09-22T20:20:26.675" v="2080" actId="1076"/>
          <ac:picMkLst>
            <pc:docMk/>
            <pc:sldMk cId="286664605" sldId="604"/>
            <ac:picMk id="5" creationId="{EDCC4948-D8CC-4408-8557-E23EEF104455}"/>
          </ac:picMkLst>
        </pc:picChg>
        <pc:picChg chg="add mod">
          <ac:chgData name="Nicholas Scott Mitchell" userId="dfab81a8-ddf6-48e8-b76f-af4c63805494" providerId="ADAL" clId="{70950A6C-0F23-4EB4-B35D-A890FFE243E5}" dt="2019-09-22T20:20:30.029" v="2082" actId="1076"/>
          <ac:picMkLst>
            <pc:docMk/>
            <pc:sldMk cId="286664605" sldId="604"/>
            <ac:picMk id="6" creationId="{35492B4A-7453-4D65-94F3-94E13D722C0D}"/>
          </ac:picMkLst>
        </pc:picChg>
      </pc:sldChg>
      <pc:sldChg chg="addSp modSp add">
        <pc:chgData name="Nicholas Scott Mitchell" userId="dfab81a8-ddf6-48e8-b76f-af4c63805494" providerId="ADAL" clId="{70950A6C-0F23-4EB4-B35D-A890FFE243E5}" dt="2019-09-22T20:23:01.043" v="2200" actId="1076"/>
        <pc:sldMkLst>
          <pc:docMk/>
          <pc:sldMk cId="310760215" sldId="605"/>
        </pc:sldMkLst>
        <pc:spChg chg="mod">
          <ac:chgData name="Nicholas Scott Mitchell" userId="dfab81a8-ddf6-48e8-b76f-af4c63805494" providerId="ADAL" clId="{70950A6C-0F23-4EB4-B35D-A890FFE243E5}" dt="2019-09-22T20:21:06.536" v="2111" actId="20577"/>
          <ac:spMkLst>
            <pc:docMk/>
            <pc:sldMk cId="310760215" sldId="605"/>
            <ac:spMk id="2" creationId="{E6D0C757-2ED2-4C22-86FC-FAB15C9C7F2A}"/>
          </ac:spMkLst>
        </pc:spChg>
        <pc:spChg chg="mod">
          <ac:chgData name="Nicholas Scott Mitchell" userId="dfab81a8-ddf6-48e8-b76f-af4c63805494" providerId="ADAL" clId="{70950A6C-0F23-4EB4-B35D-A890FFE243E5}" dt="2019-09-22T20:22:03.503" v="2179" actId="20577"/>
          <ac:spMkLst>
            <pc:docMk/>
            <pc:sldMk cId="310760215" sldId="605"/>
            <ac:spMk id="3" creationId="{AD2555CC-EB02-4229-9576-53B30BED87EE}"/>
          </ac:spMkLst>
        </pc:spChg>
        <pc:picChg chg="add mod">
          <ac:chgData name="Nicholas Scott Mitchell" userId="dfab81a8-ddf6-48e8-b76f-af4c63805494" providerId="ADAL" clId="{70950A6C-0F23-4EB4-B35D-A890FFE243E5}" dt="2019-09-22T20:23:01.043" v="2200" actId="1076"/>
          <ac:picMkLst>
            <pc:docMk/>
            <pc:sldMk cId="310760215" sldId="605"/>
            <ac:picMk id="5" creationId="{871F95CB-2507-49D6-B419-2C621CDAA855}"/>
          </ac:picMkLst>
        </pc:picChg>
        <pc:picChg chg="add mod">
          <ac:chgData name="Nicholas Scott Mitchell" userId="dfab81a8-ddf6-48e8-b76f-af4c63805494" providerId="ADAL" clId="{70950A6C-0F23-4EB4-B35D-A890FFE243E5}" dt="2019-09-22T20:22:59.772" v="2199" actId="1076"/>
          <ac:picMkLst>
            <pc:docMk/>
            <pc:sldMk cId="310760215" sldId="605"/>
            <ac:picMk id="6" creationId="{6C2E8265-9FE3-4565-BE60-961827DFBB59}"/>
          </ac:picMkLst>
        </pc:picChg>
        <pc:picChg chg="add mod">
          <ac:chgData name="Nicholas Scott Mitchell" userId="dfab81a8-ddf6-48e8-b76f-af4c63805494" providerId="ADAL" clId="{70950A6C-0F23-4EB4-B35D-A890FFE243E5}" dt="2019-09-22T20:22:58.740" v="2198" actId="1076"/>
          <ac:picMkLst>
            <pc:docMk/>
            <pc:sldMk cId="310760215" sldId="605"/>
            <ac:picMk id="7" creationId="{61F01371-6B27-4881-B6CB-907BBC9071CD}"/>
          </ac:picMkLst>
        </pc:picChg>
      </pc:sldChg>
      <pc:sldChg chg="addSp modSp add">
        <pc:chgData name="Nicholas Scott Mitchell" userId="dfab81a8-ddf6-48e8-b76f-af4c63805494" providerId="ADAL" clId="{70950A6C-0F23-4EB4-B35D-A890FFE243E5}" dt="2019-09-22T20:27:48.068" v="2355" actId="1076"/>
        <pc:sldMkLst>
          <pc:docMk/>
          <pc:sldMk cId="2745018366" sldId="606"/>
        </pc:sldMkLst>
        <pc:spChg chg="mod">
          <ac:chgData name="Nicholas Scott Mitchell" userId="dfab81a8-ddf6-48e8-b76f-af4c63805494" providerId="ADAL" clId="{70950A6C-0F23-4EB4-B35D-A890FFE243E5}" dt="2019-09-22T20:23:31.128" v="2223" actId="20577"/>
          <ac:spMkLst>
            <pc:docMk/>
            <pc:sldMk cId="2745018366" sldId="606"/>
            <ac:spMk id="2" creationId="{380FAFF6-262C-4A3E-830D-95C102FEE861}"/>
          </ac:spMkLst>
        </pc:spChg>
        <pc:spChg chg="mod">
          <ac:chgData name="Nicholas Scott Mitchell" userId="dfab81a8-ddf6-48e8-b76f-af4c63805494" providerId="ADAL" clId="{70950A6C-0F23-4EB4-B35D-A890FFE243E5}" dt="2019-09-22T20:27:42.121" v="2351" actId="20577"/>
          <ac:spMkLst>
            <pc:docMk/>
            <pc:sldMk cId="2745018366" sldId="606"/>
            <ac:spMk id="3" creationId="{5723E255-0311-4B6A-A068-61CF98771F5B}"/>
          </ac:spMkLst>
        </pc:spChg>
        <pc:picChg chg="add mod">
          <ac:chgData name="Nicholas Scott Mitchell" userId="dfab81a8-ddf6-48e8-b76f-af4c63805494" providerId="ADAL" clId="{70950A6C-0F23-4EB4-B35D-A890FFE243E5}" dt="2019-09-22T20:27:17.444" v="2305" actId="1076"/>
          <ac:picMkLst>
            <pc:docMk/>
            <pc:sldMk cId="2745018366" sldId="606"/>
            <ac:picMk id="5" creationId="{7F70DD2D-1E8D-43B5-982C-2DAF94D65158}"/>
          </ac:picMkLst>
        </pc:picChg>
        <pc:picChg chg="add mod">
          <ac:chgData name="Nicholas Scott Mitchell" userId="dfab81a8-ddf6-48e8-b76f-af4c63805494" providerId="ADAL" clId="{70950A6C-0F23-4EB4-B35D-A890FFE243E5}" dt="2019-09-22T20:27:48.068" v="2355" actId="1076"/>
          <ac:picMkLst>
            <pc:docMk/>
            <pc:sldMk cId="2745018366" sldId="606"/>
            <ac:picMk id="6" creationId="{144367C7-83DB-4021-8C73-D1291CB0400A}"/>
          </ac:picMkLst>
        </pc:picChg>
      </pc:sldChg>
      <pc:sldChg chg="addSp modSp add">
        <pc:chgData name="Nicholas Scott Mitchell" userId="dfab81a8-ddf6-48e8-b76f-af4c63805494" providerId="ADAL" clId="{70950A6C-0F23-4EB4-B35D-A890FFE243E5}" dt="2019-09-22T20:29:00.407" v="2506" actId="1076"/>
        <pc:sldMkLst>
          <pc:docMk/>
          <pc:sldMk cId="994866240" sldId="607"/>
        </pc:sldMkLst>
        <pc:spChg chg="mod">
          <ac:chgData name="Nicholas Scott Mitchell" userId="dfab81a8-ddf6-48e8-b76f-af4c63805494" providerId="ADAL" clId="{70950A6C-0F23-4EB4-B35D-A890FFE243E5}" dt="2019-09-22T20:28:11.557" v="2394" actId="20577"/>
          <ac:spMkLst>
            <pc:docMk/>
            <pc:sldMk cId="994866240" sldId="607"/>
            <ac:spMk id="2" creationId="{212C49D9-A763-475B-96F5-4ABFD4841B0E}"/>
          </ac:spMkLst>
        </pc:spChg>
        <pc:spChg chg="mod">
          <ac:chgData name="Nicholas Scott Mitchell" userId="dfab81a8-ddf6-48e8-b76f-af4c63805494" providerId="ADAL" clId="{70950A6C-0F23-4EB4-B35D-A890FFE243E5}" dt="2019-09-22T20:28:53.630" v="2504" actId="20577"/>
          <ac:spMkLst>
            <pc:docMk/>
            <pc:sldMk cId="994866240" sldId="607"/>
            <ac:spMk id="3" creationId="{21944C23-52C5-4835-8159-52236CBFCDDE}"/>
          </ac:spMkLst>
        </pc:spChg>
        <pc:graphicFrameChg chg="add mod">
          <ac:chgData name="Nicholas Scott Mitchell" userId="dfab81a8-ddf6-48e8-b76f-af4c63805494" providerId="ADAL" clId="{70950A6C-0F23-4EB4-B35D-A890FFE243E5}" dt="2019-09-22T20:29:00.407" v="2506" actId="1076"/>
          <ac:graphicFrameMkLst>
            <pc:docMk/>
            <pc:sldMk cId="994866240" sldId="607"/>
            <ac:graphicFrameMk id="5" creationId="{23CABBEF-BDCC-4DE4-A5EC-9925F66197E5}"/>
          </ac:graphicFrameMkLst>
        </pc:graphicFrameChg>
      </pc:sldChg>
      <pc:sldChg chg="addSp modSp add del">
        <pc:chgData name="Nicholas Scott Mitchell" userId="dfab81a8-ddf6-48e8-b76f-af4c63805494" providerId="ADAL" clId="{70950A6C-0F23-4EB4-B35D-A890FFE243E5}" dt="2019-09-22T20:26:48.417" v="2298" actId="2696"/>
        <pc:sldMkLst>
          <pc:docMk/>
          <pc:sldMk cId="3853944731" sldId="607"/>
        </pc:sldMkLst>
        <pc:spChg chg="mod">
          <ac:chgData name="Nicholas Scott Mitchell" userId="dfab81a8-ddf6-48e8-b76f-af4c63805494" providerId="ADAL" clId="{70950A6C-0F23-4EB4-B35D-A890FFE243E5}" dt="2019-09-22T20:24:03.202" v="2268" actId="20577"/>
          <ac:spMkLst>
            <pc:docMk/>
            <pc:sldMk cId="3853944731" sldId="607"/>
            <ac:spMk id="2" creationId="{FA11F34C-C32B-4B5B-8B87-784A5BBB6041}"/>
          </ac:spMkLst>
        </pc:spChg>
        <pc:spChg chg="mod">
          <ac:chgData name="Nicholas Scott Mitchell" userId="dfab81a8-ddf6-48e8-b76f-af4c63805494" providerId="ADAL" clId="{70950A6C-0F23-4EB4-B35D-A890FFE243E5}" dt="2019-09-22T20:24:10.328" v="2293" actId="20577"/>
          <ac:spMkLst>
            <pc:docMk/>
            <pc:sldMk cId="3853944731" sldId="607"/>
            <ac:spMk id="3" creationId="{D1772022-E0A5-4281-83D8-D8D523AC06DE}"/>
          </ac:spMkLst>
        </pc:spChg>
        <pc:picChg chg="add mod">
          <ac:chgData name="Nicholas Scott Mitchell" userId="dfab81a8-ddf6-48e8-b76f-af4c63805494" providerId="ADAL" clId="{70950A6C-0F23-4EB4-B35D-A890FFE243E5}" dt="2019-09-22T20:24:17.821" v="2297" actId="1076"/>
          <ac:picMkLst>
            <pc:docMk/>
            <pc:sldMk cId="3853944731" sldId="607"/>
            <ac:picMk id="5" creationId="{B2278903-4786-4E32-A81A-DA5E60870BA3}"/>
          </ac:picMkLst>
        </pc:picChg>
      </pc:sldChg>
      <pc:sldChg chg="addSp modSp add">
        <pc:chgData name="Nicholas Scott Mitchell" userId="dfab81a8-ddf6-48e8-b76f-af4c63805494" providerId="ADAL" clId="{70950A6C-0F23-4EB4-B35D-A890FFE243E5}" dt="2019-09-22T21:35:50.184" v="4540" actId="20577"/>
        <pc:sldMkLst>
          <pc:docMk/>
          <pc:sldMk cId="1861558530" sldId="608"/>
        </pc:sldMkLst>
        <pc:spChg chg="mod">
          <ac:chgData name="Nicholas Scott Mitchell" userId="dfab81a8-ddf6-48e8-b76f-af4c63805494" providerId="ADAL" clId="{70950A6C-0F23-4EB4-B35D-A890FFE243E5}" dt="2019-09-22T20:59:50.082" v="2663" actId="20577"/>
          <ac:spMkLst>
            <pc:docMk/>
            <pc:sldMk cId="1861558530" sldId="608"/>
            <ac:spMk id="2" creationId="{D911999D-9268-4A67-BC89-82A1B54E6B05}"/>
          </ac:spMkLst>
        </pc:spChg>
        <pc:spChg chg="mod">
          <ac:chgData name="Nicholas Scott Mitchell" userId="dfab81a8-ddf6-48e8-b76f-af4c63805494" providerId="ADAL" clId="{70950A6C-0F23-4EB4-B35D-A890FFE243E5}" dt="2019-09-22T21:35:50.184" v="4540" actId="20577"/>
          <ac:spMkLst>
            <pc:docMk/>
            <pc:sldMk cId="1861558530" sldId="608"/>
            <ac:spMk id="3" creationId="{1B157CE4-2E4C-43F0-9E02-BDB93784FD23}"/>
          </ac:spMkLst>
        </pc:spChg>
        <pc:picChg chg="add mod">
          <ac:chgData name="Nicholas Scott Mitchell" userId="dfab81a8-ddf6-48e8-b76f-af4c63805494" providerId="ADAL" clId="{70950A6C-0F23-4EB4-B35D-A890FFE243E5}" dt="2019-09-22T21:09:47.286" v="2904" actId="1076"/>
          <ac:picMkLst>
            <pc:docMk/>
            <pc:sldMk cId="1861558530" sldId="608"/>
            <ac:picMk id="6" creationId="{7F70CF57-1BBC-404A-9522-38957423CE02}"/>
          </ac:picMkLst>
        </pc:picChg>
      </pc:sldChg>
      <pc:sldChg chg="addSp delSp modSp add">
        <pc:chgData name="Nicholas Scott Mitchell" userId="dfab81a8-ddf6-48e8-b76f-af4c63805494" providerId="ADAL" clId="{70950A6C-0F23-4EB4-B35D-A890FFE243E5}" dt="2019-09-22T21:15:05.023" v="3203" actId="1076"/>
        <pc:sldMkLst>
          <pc:docMk/>
          <pc:sldMk cId="3603600939" sldId="609"/>
        </pc:sldMkLst>
        <pc:spChg chg="mod">
          <ac:chgData name="Nicholas Scott Mitchell" userId="dfab81a8-ddf6-48e8-b76f-af4c63805494" providerId="ADAL" clId="{70950A6C-0F23-4EB4-B35D-A890FFE243E5}" dt="2019-09-22T21:11:51.673" v="3090" actId="20577"/>
          <ac:spMkLst>
            <pc:docMk/>
            <pc:sldMk cId="3603600939" sldId="609"/>
            <ac:spMk id="2" creationId="{563FE89B-DDAE-46F2-BD23-5B30F97C8CDA}"/>
          </ac:spMkLst>
        </pc:spChg>
        <pc:spChg chg="del">
          <ac:chgData name="Nicholas Scott Mitchell" userId="dfab81a8-ddf6-48e8-b76f-af4c63805494" providerId="ADAL" clId="{70950A6C-0F23-4EB4-B35D-A890FFE243E5}" dt="2019-09-22T21:12:15.236" v="3091" actId="478"/>
          <ac:spMkLst>
            <pc:docMk/>
            <pc:sldMk cId="3603600939" sldId="609"/>
            <ac:spMk id="3" creationId="{D981F8A5-E92A-43D7-B26D-E457158F2D75}"/>
          </ac:spMkLst>
        </pc:spChg>
        <pc:spChg chg="add mod">
          <ac:chgData name="Nicholas Scott Mitchell" userId="dfab81a8-ddf6-48e8-b76f-af4c63805494" providerId="ADAL" clId="{70950A6C-0F23-4EB4-B35D-A890FFE243E5}" dt="2019-09-22T21:14:01.975" v="3113" actId="14100"/>
          <ac:spMkLst>
            <pc:docMk/>
            <pc:sldMk cId="3603600939" sldId="609"/>
            <ac:spMk id="6" creationId="{33F68874-F3B3-472B-A910-EB4734D165FD}"/>
          </ac:spMkLst>
        </pc:spChg>
        <pc:spChg chg="add mod">
          <ac:chgData name="Nicholas Scott Mitchell" userId="dfab81a8-ddf6-48e8-b76f-af4c63805494" providerId="ADAL" clId="{70950A6C-0F23-4EB4-B35D-A890FFE243E5}" dt="2019-09-22T21:13:31.384" v="3107" actId="14100"/>
          <ac:spMkLst>
            <pc:docMk/>
            <pc:sldMk cId="3603600939" sldId="609"/>
            <ac:spMk id="7" creationId="{191937B3-CABA-46A8-A8D5-F2EFEC5341A8}"/>
          </ac:spMkLst>
        </pc:spChg>
        <pc:spChg chg="add mod">
          <ac:chgData name="Nicholas Scott Mitchell" userId="dfab81a8-ddf6-48e8-b76f-af4c63805494" providerId="ADAL" clId="{70950A6C-0F23-4EB4-B35D-A890FFE243E5}" dt="2019-09-22T21:14:38.695" v="3148" actId="1076"/>
          <ac:spMkLst>
            <pc:docMk/>
            <pc:sldMk cId="3603600939" sldId="609"/>
            <ac:spMk id="14" creationId="{B4F67FF4-A6CE-4702-AA47-DAAF7C715953}"/>
          </ac:spMkLst>
        </pc:spChg>
        <pc:spChg chg="add mod">
          <ac:chgData name="Nicholas Scott Mitchell" userId="dfab81a8-ddf6-48e8-b76f-af4c63805494" providerId="ADAL" clId="{70950A6C-0F23-4EB4-B35D-A890FFE243E5}" dt="2019-09-22T21:15:05.023" v="3203" actId="1076"/>
          <ac:spMkLst>
            <pc:docMk/>
            <pc:sldMk cId="3603600939" sldId="609"/>
            <ac:spMk id="15" creationId="{75B08C89-9B28-4C4B-9827-7A2CDA5ABC23}"/>
          </ac:spMkLst>
        </pc:spChg>
        <pc:picChg chg="add mod">
          <ac:chgData name="Nicholas Scott Mitchell" userId="dfab81a8-ddf6-48e8-b76f-af4c63805494" providerId="ADAL" clId="{70950A6C-0F23-4EB4-B35D-A890FFE243E5}" dt="2019-09-22T21:12:29.311" v="3096" actId="1076"/>
          <ac:picMkLst>
            <pc:docMk/>
            <pc:sldMk cId="3603600939" sldId="609"/>
            <ac:picMk id="5" creationId="{1E5F2ABE-5710-404C-97FC-5935F9FD4C02}"/>
          </ac:picMkLst>
        </pc:picChg>
        <pc:cxnChg chg="add mod">
          <ac:chgData name="Nicholas Scott Mitchell" userId="dfab81a8-ddf6-48e8-b76f-af4c63805494" providerId="ADAL" clId="{70950A6C-0F23-4EB4-B35D-A890FFE243E5}" dt="2019-09-22T21:13:53.041" v="3112" actId="208"/>
          <ac:cxnSpMkLst>
            <pc:docMk/>
            <pc:sldMk cId="3603600939" sldId="609"/>
            <ac:cxnSpMk id="9" creationId="{EB3C705A-730A-40F0-B734-17078A6B5D2A}"/>
          </ac:cxnSpMkLst>
        </pc:cxnChg>
        <pc:cxnChg chg="add mod">
          <ac:chgData name="Nicholas Scott Mitchell" userId="dfab81a8-ddf6-48e8-b76f-af4c63805494" providerId="ADAL" clId="{70950A6C-0F23-4EB4-B35D-A890FFE243E5}" dt="2019-09-22T21:14:13.481" v="3115" actId="208"/>
          <ac:cxnSpMkLst>
            <pc:docMk/>
            <pc:sldMk cId="3603600939" sldId="609"/>
            <ac:cxnSpMk id="13" creationId="{E953EA46-7CB2-4B72-8028-89B38843A61B}"/>
          </ac:cxnSpMkLst>
        </pc:cxnChg>
      </pc:sldChg>
      <pc:sldChg chg="addSp modSp add">
        <pc:chgData name="Nicholas Scott Mitchell" userId="dfab81a8-ddf6-48e8-b76f-af4c63805494" providerId="ADAL" clId="{70950A6C-0F23-4EB4-B35D-A890FFE243E5}" dt="2019-09-22T21:17:49.229" v="3261" actId="1076"/>
        <pc:sldMkLst>
          <pc:docMk/>
          <pc:sldMk cId="2846295320" sldId="610"/>
        </pc:sldMkLst>
        <pc:spChg chg="mod">
          <ac:chgData name="Nicholas Scott Mitchell" userId="dfab81a8-ddf6-48e8-b76f-af4c63805494" providerId="ADAL" clId="{70950A6C-0F23-4EB4-B35D-A890FFE243E5}" dt="2019-09-22T21:16:51.985" v="3246" actId="313"/>
          <ac:spMkLst>
            <pc:docMk/>
            <pc:sldMk cId="2846295320" sldId="610"/>
            <ac:spMk id="2" creationId="{0150EE12-2F6F-4453-9163-17D59AD03A2B}"/>
          </ac:spMkLst>
        </pc:spChg>
        <pc:spChg chg="mod">
          <ac:chgData name="Nicholas Scott Mitchell" userId="dfab81a8-ddf6-48e8-b76f-af4c63805494" providerId="ADAL" clId="{70950A6C-0F23-4EB4-B35D-A890FFE243E5}" dt="2019-09-22T21:16:56.174" v="3258" actId="20577"/>
          <ac:spMkLst>
            <pc:docMk/>
            <pc:sldMk cId="2846295320" sldId="610"/>
            <ac:spMk id="3" creationId="{7DEFEB8E-0728-45CE-9796-336826D26AEF}"/>
          </ac:spMkLst>
        </pc:spChg>
        <pc:picChg chg="add mod">
          <ac:chgData name="Nicholas Scott Mitchell" userId="dfab81a8-ddf6-48e8-b76f-af4c63805494" providerId="ADAL" clId="{70950A6C-0F23-4EB4-B35D-A890FFE243E5}" dt="2019-09-22T21:17:49.229" v="3261" actId="1076"/>
          <ac:picMkLst>
            <pc:docMk/>
            <pc:sldMk cId="2846295320" sldId="610"/>
            <ac:picMk id="5" creationId="{97169C49-2996-4E34-B97F-83F9AC50B2DD}"/>
          </ac:picMkLst>
        </pc:picChg>
      </pc:sldChg>
      <pc:sldChg chg="addSp delSp modSp add">
        <pc:chgData name="Nicholas Scott Mitchell" userId="dfab81a8-ddf6-48e8-b76f-af4c63805494" providerId="ADAL" clId="{70950A6C-0F23-4EB4-B35D-A890FFE243E5}" dt="2019-09-22T21:18:43.216" v="3288" actId="1076"/>
        <pc:sldMkLst>
          <pc:docMk/>
          <pc:sldMk cId="2542321111" sldId="611"/>
        </pc:sldMkLst>
        <pc:spChg chg="mod">
          <ac:chgData name="Nicholas Scott Mitchell" userId="dfab81a8-ddf6-48e8-b76f-af4c63805494" providerId="ADAL" clId="{70950A6C-0F23-4EB4-B35D-A890FFE243E5}" dt="2019-09-22T21:17:59.132" v="3284" actId="20577"/>
          <ac:spMkLst>
            <pc:docMk/>
            <pc:sldMk cId="2542321111" sldId="611"/>
            <ac:spMk id="2" creationId="{ECF8392C-7FBF-4EAB-9C1C-0545F4CA3D16}"/>
          </ac:spMkLst>
        </pc:spChg>
        <pc:spChg chg="del">
          <ac:chgData name="Nicholas Scott Mitchell" userId="dfab81a8-ddf6-48e8-b76f-af4c63805494" providerId="ADAL" clId="{70950A6C-0F23-4EB4-B35D-A890FFE243E5}" dt="2019-09-22T21:18:28.216" v="3285"/>
          <ac:spMkLst>
            <pc:docMk/>
            <pc:sldMk cId="2542321111" sldId="611"/>
            <ac:spMk id="3" creationId="{8C46CFBC-681D-496E-B699-97BE053B625A}"/>
          </ac:spMkLst>
        </pc:spChg>
        <pc:picChg chg="add mod">
          <ac:chgData name="Nicholas Scott Mitchell" userId="dfab81a8-ddf6-48e8-b76f-af4c63805494" providerId="ADAL" clId="{70950A6C-0F23-4EB4-B35D-A890FFE243E5}" dt="2019-09-22T21:18:43.216" v="3288" actId="1076"/>
          <ac:picMkLst>
            <pc:docMk/>
            <pc:sldMk cId="2542321111" sldId="611"/>
            <ac:picMk id="5" creationId="{55191C33-E11E-4CA7-A9A6-C0CC29643F81}"/>
          </ac:picMkLst>
        </pc:picChg>
      </pc:sldChg>
      <pc:sldChg chg="addSp delSp modSp add">
        <pc:chgData name="Nicholas Scott Mitchell" userId="dfab81a8-ddf6-48e8-b76f-af4c63805494" providerId="ADAL" clId="{70950A6C-0F23-4EB4-B35D-A890FFE243E5}" dt="2019-09-22T21:32:49.826" v="4463"/>
        <pc:sldMkLst>
          <pc:docMk/>
          <pc:sldMk cId="3250119068" sldId="612"/>
        </pc:sldMkLst>
        <pc:spChg chg="mod">
          <ac:chgData name="Nicholas Scott Mitchell" userId="dfab81a8-ddf6-48e8-b76f-af4c63805494" providerId="ADAL" clId="{70950A6C-0F23-4EB4-B35D-A890FFE243E5}" dt="2019-09-22T21:20:39.669" v="3344" actId="20577"/>
          <ac:spMkLst>
            <pc:docMk/>
            <pc:sldMk cId="3250119068" sldId="612"/>
            <ac:spMk id="2" creationId="{D9B572E2-EA94-4262-AB96-326028114BD9}"/>
          </ac:spMkLst>
        </pc:spChg>
        <pc:spChg chg="del">
          <ac:chgData name="Nicholas Scott Mitchell" userId="dfab81a8-ddf6-48e8-b76f-af4c63805494" providerId="ADAL" clId="{70950A6C-0F23-4EB4-B35D-A890FFE243E5}" dt="2019-09-22T21:19:43.206" v="3290"/>
          <ac:spMkLst>
            <pc:docMk/>
            <pc:sldMk cId="3250119068" sldId="612"/>
            <ac:spMk id="3" creationId="{6AF60A03-3F4C-46F2-A250-FBD5AA885BAB}"/>
          </ac:spMkLst>
        </pc:spChg>
        <pc:spChg chg="add del mod">
          <ac:chgData name="Nicholas Scott Mitchell" userId="dfab81a8-ddf6-48e8-b76f-af4c63805494" providerId="ADAL" clId="{70950A6C-0F23-4EB4-B35D-A890FFE243E5}" dt="2019-09-22T21:32:49.826" v="4463"/>
          <ac:spMkLst>
            <pc:docMk/>
            <pc:sldMk cId="3250119068" sldId="612"/>
            <ac:spMk id="7" creationId="{38606187-2AAD-4444-88BE-E79514644E09}"/>
          </ac:spMkLst>
        </pc:spChg>
        <pc:picChg chg="add del mod">
          <ac:chgData name="Nicholas Scott Mitchell" userId="dfab81a8-ddf6-48e8-b76f-af4c63805494" providerId="ADAL" clId="{70950A6C-0F23-4EB4-B35D-A890FFE243E5}" dt="2019-09-22T21:32:43.758" v="4457" actId="478"/>
          <ac:picMkLst>
            <pc:docMk/>
            <pc:sldMk cId="3250119068" sldId="612"/>
            <ac:picMk id="5" creationId="{D2C6F16F-AD68-4E90-86F2-D5344CD61D44}"/>
          </ac:picMkLst>
        </pc:picChg>
        <pc:picChg chg="add del mod">
          <ac:chgData name="Nicholas Scott Mitchell" userId="dfab81a8-ddf6-48e8-b76f-af4c63805494" providerId="ADAL" clId="{70950A6C-0F23-4EB4-B35D-A890FFE243E5}" dt="2019-09-22T21:32:48.705" v="4462" actId="478"/>
          <ac:picMkLst>
            <pc:docMk/>
            <pc:sldMk cId="3250119068" sldId="612"/>
            <ac:picMk id="8" creationId="{3A02B735-727A-4CD7-90E9-61219B44C6B9}"/>
          </ac:picMkLst>
        </pc:picChg>
        <pc:picChg chg="add mod">
          <ac:chgData name="Nicholas Scott Mitchell" userId="dfab81a8-ddf6-48e8-b76f-af4c63805494" providerId="ADAL" clId="{70950A6C-0F23-4EB4-B35D-A890FFE243E5}" dt="2019-09-22T21:32:49.826" v="4463"/>
          <ac:picMkLst>
            <pc:docMk/>
            <pc:sldMk cId="3250119068" sldId="612"/>
            <ac:picMk id="9" creationId="{365DDC66-136D-4D35-8432-3033004D353E}"/>
          </ac:picMkLst>
        </pc:picChg>
      </pc:sldChg>
      <pc:sldChg chg="addSp delSp modSp add">
        <pc:chgData name="Nicholas Scott Mitchell" userId="dfab81a8-ddf6-48e8-b76f-af4c63805494" providerId="ADAL" clId="{70950A6C-0F23-4EB4-B35D-A890FFE243E5}" dt="2019-09-22T21:33:21.570" v="4464"/>
        <pc:sldMkLst>
          <pc:docMk/>
          <pc:sldMk cId="2363469851" sldId="613"/>
        </pc:sldMkLst>
        <pc:spChg chg="mod">
          <ac:chgData name="Nicholas Scott Mitchell" userId="dfab81a8-ddf6-48e8-b76f-af4c63805494" providerId="ADAL" clId="{70950A6C-0F23-4EB4-B35D-A890FFE243E5}" dt="2019-09-22T21:20:31.889" v="3313" actId="20577"/>
          <ac:spMkLst>
            <pc:docMk/>
            <pc:sldMk cId="2363469851" sldId="613"/>
            <ac:spMk id="2" creationId="{6AAAB96F-4CD6-4BF3-B10D-E62D5FC33D7F}"/>
          </ac:spMkLst>
        </pc:spChg>
        <pc:spChg chg="del">
          <ac:chgData name="Nicholas Scott Mitchell" userId="dfab81a8-ddf6-48e8-b76f-af4c63805494" providerId="ADAL" clId="{70950A6C-0F23-4EB4-B35D-A890FFE243E5}" dt="2019-09-22T21:20:27.145" v="3292"/>
          <ac:spMkLst>
            <pc:docMk/>
            <pc:sldMk cId="2363469851" sldId="613"/>
            <ac:spMk id="3" creationId="{658262CA-ADA5-4020-A0D1-625B565F751A}"/>
          </ac:spMkLst>
        </pc:spChg>
        <pc:spChg chg="add del mod">
          <ac:chgData name="Nicholas Scott Mitchell" userId="dfab81a8-ddf6-48e8-b76f-af4c63805494" providerId="ADAL" clId="{70950A6C-0F23-4EB4-B35D-A890FFE243E5}" dt="2019-09-22T21:33:21.570" v="4464"/>
          <ac:spMkLst>
            <pc:docMk/>
            <pc:sldMk cId="2363469851" sldId="613"/>
            <ac:spMk id="8" creationId="{9B62B0A4-0F7A-4E72-A12D-560733A58616}"/>
          </ac:spMkLst>
        </pc:spChg>
        <pc:picChg chg="add del mod">
          <ac:chgData name="Nicholas Scott Mitchell" userId="dfab81a8-ddf6-48e8-b76f-af4c63805494" providerId="ADAL" clId="{70950A6C-0F23-4EB4-B35D-A890FFE243E5}" dt="2019-09-22T21:32:41.306" v="4456" actId="478"/>
          <ac:picMkLst>
            <pc:docMk/>
            <pc:sldMk cId="2363469851" sldId="613"/>
            <ac:picMk id="5" creationId="{06D8477B-B068-4BC3-BD77-E7F32163CDF6}"/>
          </ac:picMkLst>
        </pc:picChg>
        <pc:picChg chg="add del mod">
          <ac:chgData name="Nicholas Scott Mitchell" userId="dfab81a8-ddf6-48e8-b76f-af4c63805494" providerId="ADAL" clId="{70950A6C-0F23-4EB4-B35D-A890FFE243E5}" dt="2019-09-22T21:32:39.661" v="4455" actId="478"/>
          <ac:picMkLst>
            <pc:docMk/>
            <pc:sldMk cId="2363469851" sldId="613"/>
            <ac:picMk id="6" creationId="{9E9EFF38-0043-4364-80DF-00EC5DDE69C1}"/>
          </ac:picMkLst>
        </pc:picChg>
        <pc:picChg chg="add mod">
          <ac:chgData name="Nicholas Scott Mitchell" userId="dfab81a8-ddf6-48e8-b76f-af4c63805494" providerId="ADAL" clId="{70950A6C-0F23-4EB4-B35D-A890FFE243E5}" dt="2019-09-22T21:33:21.570" v="4464"/>
          <ac:picMkLst>
            <pc:docMk/>
            <pc:sldMk cId="2363469851" sldId="613"/>
            <ac:picMk id="9" creationId="{EB8C4BDA-BA2B-4C72-8C1E-E2A395416196}"/>
          </ac:picMkLst>
        </pc:picChg>
      </pc:sldChg>
      <pc:sldChg chg="modSp add">
        <pc:chgData name="Nicholas Scott Mitchell" userId="dfab81a8-ddf6-48e8-b76f-af4c63805494" providerId="ADAL" clId="{70950A6C-0F23-4EB4-B35D-A890FFE243E5}" dt="2019-09-22T21:28:43.057" v="4092" actId="20577"/>
        <pc:sldMkLst>
          <pc:docMk/>
          <pc:sldMk cId="980536816" sldId="614"/>
        </pc:sldMkLst>
        <pc:spChg chg="mod">
          <ac:chgData name="Nicholas Scott Mitchell" userId="dfab81a8-ddf6-48e8-b76f-af4c63805494" providerId="ADAL" clId="{70950A6C-0F23-4EB4-B35D-A890FFE243E5}" dt="2019-09-22T21:21:27.637" v="3402" actId="20577"/>
          <ac:spMkLst>
            <pc:docMk/>
            <pc:sldMk cId="980536816" sldId="614"/>
            <ac:spMk id="2" creationId="{D8E94D85-CA20-48AF-8FBC-E65373656260}"/>
          </ac:spMkLst>
        </pc:spChg>
        <pc:spChg chg="mod">
          <ac:chgData name="Nicholas Scott Mitchell" userId="dfab81a8-ddf6-48e8-b76f-af4c63805494" providerId="ADAL" clId="{70950A6C-0F23-4EB4-B35D-A890FFE243E5}" dt="2019-09-22T21:28:43.057" v="4092" actId="20577"/>
          <ac:spMkLst>
            <pc:docMk/>
            <pc:sldMk cId="980536816" sldId="614"/>
            <ac:spMk id="3" creationId="{07034241-3D5A-4B44-BA43-E9B0FE28E89F}"/>
          </ac:spMkLst>
        </pc:spChg>
      </pc:sldChg>
      <pc:sldChg chg="modSp add">
        <pc:chgData name="Nicholas Scott Mitchell" userId="dfab81a8-ddf6-48e8-b76f-af4c63805494" providerId="ADAL" clId="{70950A6C-0F23-4EB4-B35D-A890FFE243E5}" dt="2019-09-22T21:34:03.150" v="4522" actId="20577"/>
        <pc:sldMkLst>
          <pc:docMk/>
          <pc:sldMk cId="2358976791" sldId="615"/>
        </pc:sldMkLst>
        <pc:spChg chg="mod">
          <ac:chgData name="Nicholas Scott Mitchell" userId="dfab81a8-ddf6-48e8-b76f-af4c63805494" providerId="ADAL" clId="{70950A6C-0F23-4EB4-B35D-A890FFE243E5}" dt="2019-09-22T21:28:56.125" v="4120" actId="20577"/>
          <ac:spMkLst>
            <pc:docMk/>
            <pc:sldMk cId="2358976791" sldId="615"/>
            <ac:spMk id="2" creationId="{678AF3FB-F591-4656-A3E8-92CE5E7E1CA8}"/>
          </ac:spMkLst>
        </pc:spChg>
        <pc:spChg chg="mod">
          <ac:chgData name="Nicholas Scott Mitchell" userId="dfab81a8-ddf6-48e8-b76f-af4c63805494" providerId="ADAL" clId="{70950A6C-0F23-4EB4-B35D-A890FFE243E5}" dt="2019-09-22T21:34:03.150" v="4522" actId="20577"/>
          <ac:spMkLst>
            <pc:docMk/>
            <pc:sldMk cId="2358976791" sldId="615"/>
            <ac:spMk id="3" creationId="{86E9E394-BAAB-4112-8BE2-0BE6778C6B32}"/>
          </ac:spMkLst>
        </pc:spChg>
      </pc:sldChg>
      <pc:sldChg chg="modSp add">
        <pc:chgData name="Nicholas Scott Mitchell" userId="dfab81a8-ddf6-48e8-b76f-af4c63805494" providerId="ADAL" clId="{70950A6C-0F23-4EB4-B35D-A890FFE243E5}" dt="2019-09-22T21:42:55.570" v="5117" actId="20577"/>
        <pc:sldMkLst>
          <pc:docMk/>
          <pc:sldMk cId="3788097717" sldId="616"/>
        </pc:sldMkLst>
        <pc:spChg chg="mod">
          <ac:chgData name="Nicholas Scott Mitchell" userId="dfab81a8-ddf6-48e8-b76f-af4c63805494" providerId="ADAL" clId="{70950A6C-0F23-4EB4-B35D-A890FFE243E5}" dt="2019-09-22T21:38:14.242" v="4585" actId="20577"/>
          <ac:spMkLst>
            <pc:docMk/>
            <pc:sldMk cId="3788097717" sldId="616"/>
            <ac:spMk id="2" creationId="{294B4346-95D2-4C4E-A615-C10409089852}"/>
          </ac:spMkLst>
        </pc:spChg>
        <pc:spChg chg="mod">
          <ac:chgData name="Nicholas Scott Mitchell" userId="dfab81a8-ddf6-48e8-b76f-af4c63805494" providerId="ADAL" clId="{70950A6C-0F23-4EB4-B35D-A890FFE243E5}" dt="2019-09-22T21:42:55.570" v="5117" actId="20577"/>
          <ac:spMkLst>
            <pc:docMk/>
            <pc:sldMk cId="3788097717" sldId="616"/>
            <ac:spMk id="3" creationId="{2AB3FD04-D1AC-4F32-A55F-69D08C355D38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14453C3E-6502-5E4A-B6AF-C418203F3D8F}" type="datetimeFigureOut">
              <a:rPr lang="en-US" smtClean="0"/>
              <a:pPr/>
              <a:t>9/22/2019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5166EA6D-3561-7042-95C6-F9E1370BF21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57955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106B0859-B20A-434A-9719-D7A4B3294205}" type="datetimeFigureOut">
              <a:rPr lang="en-US" smtClean="0"/>
              <a:pPr/>
              <a:t>9/19/2019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>
            <a:normAutofit/>
          </a:bodyPr>
          <a:lstStyle/>
          <a:p>
            <a:pPr lvl="0"/>
            <a:r>
              <a:rPr lang="fr-CA"/>
              <a:t>Click to edit Master text styles</a:t>
            </a:r>
          </a:p>
          <a:p>
            <a:pPr lvl="1"/>
            <a:r>
              <a:rPr lang="fr-CA"/>
              <a:t>Second level</a:t>
            </a:r>
          </a:p>
          <a:p>
            <a:pPr lvl="2"/>
            <a:r>
              <a:rPr lang="fr-CA"/>
              <a:t>Third level</a:t>
            </a:r>
          </a:p>
          <a:p>
            <a:pPr lvl="3"/>
            <a:r>
              <a:rPr lang="fr-CA"/>
              <a:t>Fourth level</a:t>
            </a:r>
          </a:p>
          <a:p>
            <a:pPr lvl="4"/>
            <a:r>
              <a:rPr lang="fr-CA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DB846ECC-77B3-5044-BE0A-4E718B2AEBB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6434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apr.org/pdf/AX25.2.2.pdf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846ECC-77B3-5044-BE0A-4E718B2AEBBD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1370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ARQ = Automatic Repeat Request</a:t>
            </a:r>
          </a:p>
          <a:p>
            <a:r>
              <a:rPr lang="en-CA" dirty="0"/>
              <a:t>FEC = Forward Error Correction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846ECC-77B3-5044-BE0A-4E718B2AEBBD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4647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ARQ = Automatic Repeat Request</a:t>
            </a:r>
          </a:p>
          <a:p>
            <a:r>
              <a:rPr lang="en-CA" dirty="0"/>
              <a:t>FEC = Forward Error Correction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846ECC-77B3-5044-BE0A-4E718B2AEBBD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1186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>
                <a:hlinkClick r:id="rId3"/>
              </a:rPr>
              <a:t>https://www.tapr.org/pdf/AX25.2.2.pdf</a:t>
            </a:r>
            <a:r>
              <a:rPr lang="en-CA" dirty="0"/>
              <a:t> image taken from 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846ECC-77B3-5044-BE0A-4E718B2AEBBD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4640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Update name to </a:t>
            </a:r>
            <a:r>
              <a:rPr lang="en-CA" dirty="0" err="1"/>
              <a:t>Ukpik</a:t>
            </a:r>
            <a:r>
              <a:rPr lang="en-CA" dirty="0"/>
              <a:t> / add title of image acquisition Communication 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846ECC-77B3-5044-BE0A-4E718B2AEBBD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8412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Time permitting go and check all the data yourself</a:t>
            </a:r>
          </a:p>
          <a:p>
            <a:endParaRPr lang="en-CA" dirty="0"/>
          </a:p>
          <a:p>
            <a:r>
              <a:rPr lang="en-CA" dirty="0"/>
              <a:t>Capture rate = 1 min</a:t>
            </a:r>
          </a:p>
          <a:p>
            <a:r>
              <a:rPr lang="en-CA" dirty="0"/>
              <a:t>Sensors per 1 reading </a:t>
            </a:r>
          </a:p>
          <a:p>
            <a:endParaRPr lang="en-CA" dirty="0"/>
          </a:p>
          <a:p>
            <a:r>
              <a:rPr lang="en-CA" dirty="0"/>
              <a:t>General data ask </a:t>
            </a:r>
            <a:r>
              <a:rPr lang="en-CA" dirty="0" err="1"/>
              <a:t>vidushi</a:t>
            </a:r>
            <a:r>
              <a:rPr lang="en-CA" dirty="0"/>
              <a:t> 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846ECC-77B3-5044-BE0A-4E718B2AEBBD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2757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xec Title E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568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1 /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2879"/>
            <a:ext cx="9144000" cy="131673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>
          <a:xfrm>
            <a:off x="228600" y="1485898"/>
            <a:ext cx="8686800" cy="502920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>
              <a:spcBef>
                <a:spcPts val="0"/>
              </a:spcBef>
              <a:spcAft>
                <a:spcPts val="1200"/>
              </a:spcAft>
              <a:defRPr>
                <a:latin typeface="+mj-lt"/>
              </a:defRPr>
            </a:lvl1pPr>
            <a:lvl2pPr marL="571500" indent="-228600">
              <a:spcBef>
                <a:spcPts val="0"/>
              </a:spcBef>
              <a:spcAft>
                <a:spcPts val="1200"/>
              </a:spcAft>
              <a:defRPr>
                <a:latin typeface="+mj-lt"/>
              </a:defRPr>
            </a:lvl2pPr>
            <a:lvl3pPr marL="857250" indent="-228600">
              <a:spcBef>
                <a:spcPts val="0"/>
              </a:spcBef>
              <a:spcAft>
                <a:spcPts val="1200"/>
              </a:spcAft>
              <a:defRPr>
                <a:latin typeface="+mj-lt"/>
              </a:defRPr>
            </a:lvl3pPr>
            <a:lvl4pPr marL="1200150" indent="-228600">
              <a:spcBef>
                <a:spcPts val="0"/>
              </a:spcBef>
              <a:spcAft>
                <a:spcPts val="1200"/>
              </a:spcAft>
              <a:defRPr>
                <a:latin typeface="+mj-lt"/>
              </a:defRPr>
            </a:lvl4pPr>
            <a:lvl5pPr marL="1485900" indent="-228600">
              <a:spcBef>
                <a:spcPts val="0"/>
              </a:spcBef>
              <a:spcAft>
                <a:spcPts val="1200"/>
              </a:spcAft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0" y="6577583"/>
            <a:ext cx="530352" cy="265176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tx1"/>
                </a:solidFill>
                <a:latin typeface="+mj-lt"/>
              </a:defRPr>
            </a:lvl1pPr>
          </a:lstStyle>
          <a:p>
            <a:fld id="{1353CB71-703C-495B-86EC-238C102AF19B}" type="slidenum">
              <a:rPr lang="en-US" smtClean="0"/>
              <a:pPr/>
              <a:t>‹#›</a:t>
            </a:fld>
            <a:r>
              <a:rPr lang="en-US" dirty="0"/>
              <a:t>   |</a:t>
            </a:r>
          </a:p>
        </p:txBody>
      </p:sp>
      <p:sp>
        <p:nvSpPr>
          <p:cNvPr id="21" name="Slide Number Placeholder 3"/>
          <p:cNvSpPr txBox="1">
            <a:spLocks/>
          </p:cNvSpPr>
          <p:nvPr userDrawn="1"/>
        </p:nvSpPr>
        <p:spPr>
          <a:xfrm>
            <a:off x="548834" y="6577583"/>
            <a:ext cx="1097280" cy="265176"/>
          </a:xfrm>
          <a:prstGeom prst="rect">
            <a:avLst/>
          </a:prstGeom>
          <a:solidFill>
            <a:schemeClr val="bg1"/>
          </a:solidFill>
        </p:spPr>
        <p:txBody>
          <a:bodyPr lIns="0" tIns="91440" bIns="91440" anchor="t"/>
          <a:lstStyle>
            <a:defPPr>
              <a:defRPr lang="en-US"/>
            </a:defPPr>
            <a:lvl1pPr marL="0" algn="l" defTabSz="457200" rtl="0" eaLnBrk="1" latinLnBrk="0" hangingPunct="1">
              <a:defRPr sz="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DD/MM/YYYY</a:t>
            </a:r>
          </a:p>
        </p:txBody>
      </p:sp>
      <p:sp>
        <p:nvSpPr>
          <p:cNvPr id="22" name="Slide Number Placeholder 3"/>
          <p:cNvSpPr txBox="1">
            <a:spLocks/>
          </p:cNvSpPr>
          <p:nvPr userDrawn="1"/>
        </p:nvSpPr>
        <p:spPr>
          <a:xfrm>
            <a:off x="0" y="6577583"/>
            <a:ext cx="527474" cy="265176"/>
          </a:xfrm>
          <a:prstGeom prst="rect">
            <a:avLst/>
          </a:prstGeom>
          <a:solidFill>
            <a:schemeClr val="bg1"/>
          </a:solidFill>
        </p:spPr>
        <p:txBody>
          <a:bodyPr tIns="91440" bIns="91440" anchor="t"/>
          <a:lstStyle>
            <a:defPPr>
              <a:defRPr lang="en-US"/>
            </a:defPPr>
            <a:lvl1pPr marL="0" algn="r" defTabSz="457200" rtl="0" eaLnBrk="1" latinLnBrk="0" hangingPunct="1">
              <a:lnSpc>
                <a:spcPct val="100000"/>
              </a:lnSpc>
              <a:defRPr sz="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353CB71-703C-495B-86EC-238C102AF19B}" type="slidenum">
              <a:rPr lang="en-US" smtClean="0"/>
              <a:pPr/>
              <a:t>‹#›</a:t>
            </a:fld>
            <a:r>
              <a:rPr lang="en-US"/>
              <a:t>  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9484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2 /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5538" y="0"/>
            <a:ext cx="7618461" cy="114300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6"/>
          <p:cNvSpPr>
            <a:spLocks noGrp="1"/>
          </p:cNvSpPr>
          <p:nvPr>
            <p:ph sz="quarter" idx="12"/>
          </p:nvPr>
        </p:nvSpPr>
        <p:spPr>
          <a:xfrm>
            <a:off x="1524000" y="1295400"/>
            <a:ext cx="7467600" cy="521970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>
              <a:spcBef>
                <a:spcPts val="0"/>
              </a:spcBef>
              <a:spcAft>
                <a:spcPts val="1200"/>
              </a:spcAft>
              <a:defRPr>
                <a:latin typeface="+mj-lt"/>
              </a:defRPr>
            </a:lvl1pPr>
            <a:lvl2pPr marL="628650" indent="-285750">
              <a:spcBef>
                <a:spcPts val="0"/>
              </a:spcBef>
              <a:spcAft>
                <a:spcPts val="1200"/>
              </a:spcAft>
              <a:defRPr>
                <a:latin typeface="+mj-lt"/>
              </a:defRPr>
            </a:lvl2pPr>
            <a:lvl3pPr marL="971550" indent="-228600">
              <a:spcBef>
                <a:spcPts val="0"/>
              </a:spcBef>
              <a:spcAft>
                <a:spcPts val="1200"/>
              </a:spcAft>
              <a:defRPr>
                <a:latin typeface="+mj-lt"/>
              </a:defRPr>
            </a:lvl3pPr>
            <a:lvl4pPr marL="1314450" indent="-228600">
              <a:spcBef>
                <a:spcPts val="0"/>
              </a:spcBef>
              <a:spcAft>
                <a:spcPts val="1200"/>
              </a:spcAft>
              <a:defRPr>
                <a:latin typeface="+mj-lt"/>
              </a:defRPr>
            </a:lvl4pPr>
            <a:lvl5pPr marL="1600200" indent="-228600">
              <a:spcBef>
                <a:spcPts val="0"/>
              </a:spcBef>
              <a:spcAft>
                <a:spcPts val="1200"/>
              </a:spcAft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1371600" y="1097281"/>
            <a:ext cx="7772400" cy="45719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72000">
                <a:schemeClr val="tx1"/>
              </a:gs>
              <a:gs pos="100000">
                <a:schemeClr val="tx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3"/>
          <p:cNvSpPr txBox="1">
            <a:spLocks/>
          </p:cNvSpPr>
          <p:nvPr userDrawn="1"/>
        </p:nvSpPr>
        <p:spPr>
          <a:xfrm>
            <a:off x="2075882" y="6577583"/>
            <a:ext cx="1097280" cy="265176"/>
          </a:xfrm>
          <a:prstGeom prst="rect">
            <a:avLst/>
          </a:prstGeom>
        </p:spPr>
        <p:txBody>
          <a:bodyPr lIns="0" tIns="91440" bIns="91440" anchor="t"/>
          <a:lstStyle>
            <a:defPPr>
              <a:defRPr lang="en-US"/>
            </a:defPPr>
            <a:lvl1pPr marL="0" algn="l" defTabSz="457200" rtl="0" eaLnBrk="1" latinLnBrk="0" hangingPunct="1">
              <a:defRPr sz="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dd</a:t>
            </a:r>
            <a:r>
              <a:rPr lang="en-US" dirty="0"/>
              <a:t>/mm/</a:t>
            </a:r>
            <a:r>
              <a:rPr lang="en-US" dirty="0" err="1"/>
              <a:t>yyyy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12288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6099_Powerpoint_page5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8765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6391_ASC_PPT-INT-Horiz_3.jpg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167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0" y="6577583"/>
            <a:ext cx="527474" cy="265176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tIns="91440" bIns="91440" anchor="t"/>
          <a:lstStyle>
            <a:lvl1pPr algn="r">
              <a:lnSpc>
                <a:spcPct val="100000"/>
              </a:lnSpc>
              <a:defRPr sz="8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1353CB71-703C-495B-86EC-238C102AF19B}" type="slidenum">
              <a:rPr lang="en-US" smtClean="0"/>
              <a:pPr/>
              <a:t>‹#›</a:t>
            </a:fld>
            <a:r>
              <a:rPr lang="en-US" dirty="0"/>
              <a:t>   |</a:t>
            </a:r>
          </a:p>
        </p:txBody>
      </p:sp>
      <p:sp>
        <p:nvSpPr>
          <p:cNvPr id="11" name="Slide Number Placeholder 3"/>
          <p:cNvSpPr txBox="1">
            <a:spLocks/>
          </p:cNvSpPr>
          <p:nvPr userDrawn="1"/>
        </p:nvSpPr>
        <p:spPr>
          <a:xfrm>
            <a:off x="548834" y="6577583"/>
            <a:ext cx="1097280" cy="265176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lIns="0" tIns="91440" bIns="91440" anchor="t"/>
          <a:lstStyle>
            <a:defPPr>
              <a:defRPr lang="en-US"/>
            </a:defPPr>
            <a:lvl1pPr marL="0" algn="l" defTabSz="457200" rtl="0" eaLnBrk="1" latinLnBrk="0" hangingPunct="1">
              <a:defRPr sz="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dd</a:t>
            </a:r>
            <a:r>
              <a:rPr lang="en-US" dirty="0"/>
              <a:t>/mm/</a:t>
            </a:r>
            <a:r>
              <a:rPr lang="en-US" dirty="0" err="1"/>
              <a:t>yyyy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82068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14" r:id="rId2"/>
    <p:sldLayoutId id="2147483707" r:id="rId3"/>
    <p:sldLayoutId id="2147483713" r:id="rId4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2400" b="0" kern="1200">
          <a:solidFill>
            <a:schemeClr val="bg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HelveticaNeueLT Std Med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SzPct val="70000"/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HelveticaNeueLT Std Med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SzPct val="70000"/>
        <a:buFontTx/>
        <a:buChar char="–"/>
        <a:defRPr sz="2400" kern="1200">
          <a:solidFill>
            <a:schemeClr val="tx1"/>
          </a:solidFill>
          <a:latin typeface="HelveticaNeueLT Std Med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HelveticaNeueLT Std Med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HelveticaNeueLT Std Med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490816" y="1554325"/>
            <a:ext cx="5147157" cy="3825492"/>
          </a:xfrm>
          <a:prstGeom prst="rect">
            <a:avLst/>
          </a:prstGeom>
          <a:noFill/>
        </p:spPr>
        <p:txBody>
          <a:bodyPr wrap="square" rtlCol="0" anchor="ctr">
            <a:normAutofit/>
          </a:bodyPr>
          <a:lstStyle/>
          <a:p>
            <a:pPr algn="ctr">
              <a:lnSpc>
                <a:spcPct val="110000"/>
              </a:lnSpc>
              <a:spcAft>
                <a:spcPts val="1800"/>
              </a:spcAft>
            </a:pPr>
            <a:r>
              <a:rPr lang="en-CA" sz="2400" dirty="0"/>
              <a:t>Preliminary Design Review </a:t>
            </a:r>
          </a:p>
          <a:p>
            <a:pPr algn="ctr">
              <a:lnSpc>
                <a:spcPct val="110000"/>
              </a:lnSpc>
              <a:spcAft>
                <a:spcPts val="1800"/>
              </a:spcAft>
            </a:pPr>
            <a:r>
              <a:rPr lang="en-CA" sz="2400" dirty="0"/>
              <a:t>XXX Team</a:t>
            </a:r>
          </a:p>
          <a:p>
            <a:pPr algn="ctr">
              <a:lnSpc>
                <a:spcPct val="110000"/>
              </a:lnSpc>
              <a:spcAft>
                <a:spcPts val="1800"/>
              </a:spcAft>
            </a:pPr>
            <a:r>
              <a:rPr lang="en-CA" sz="2400" dirty="0"/>
              <a:t>CCP-XXX-PDR-XXXX</a:t>
            </a:r>
          </a:p>
          <a:p>
            <a:pPr algn="ctr">
              <a:lnSpc>
                <a:spcPct val="110000"/>
              </a:lnSpc>
              <a:spcAft>
                <a:spcPts val="1800"/>
              </a:spcAft>
            </a:pPr>
            <a:endParaRPr lang="en-CA" sz="1600" noProof="0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96134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661C7-862A-4DE8-A375-6984837859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Communications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FDF6A8-AE6C-454C-A222-9F970AE56A81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CA" dirty="0"/>
              <a:t>TT&amp;C I-Frame:</a:t>
            </a:r>
          </a:p>
          <a:p>
            <a:pPr lvl="1"/>
            <a:r>
              <a:rPr lang="en-CA" dirty="0"/>
              <a:t>First packet sent back by CubeSat</a:t>
            </a:r>
          </a:p>
          <a:p>
            <a:pPr lvl="1"/>
            <a:r>
              <a:rPr lang="en-CA" dirty="0"/>
              <a:t>Contains the following sensor information:</a:t>
            </a:r>
          </a:p>
          <a:p>
            <a:pPr marL="1085850" lvl="2" indent="-457200">
              <a:buFont typeface="+mj-lt"/>
              <a:buAutoNum type="arabicPeriod"/>
            </a:pPr>
            <a:r>
              <a:rPr lang="en-CA" dirty="0"/>
              <a:t>OBC time </a:t>
            </a:r>
          </a:p>
          <a:p>
            <a:pPr marL="1085850" lvl="2" indent="-457200">
              <a:buFont typeface="+mj-lt"/>
              <a:buAutoNum type="arabicPeriod"/>
            </a:pPr>
            <a:r>
              <a:rPr lang="en-CA" dirty="0"/>
              <a:t>GPS coordinates </a:t>
            </a:r>
          </a:p>
          <a:p>
            <a:pPr marL="1085850" lvl="2" indent="-457200">
              <a:buFont typeface="+mj-lt"/>
              <a:buAutoNum type="arabicPeriod"/>
            </a:pPr>
            <a:r>
              <a:rPr lang="en-CA" dirty="0"/>
              <a:t>Sun Sensor Voltage + Currents </a:t>
            </a:r>
          </a:p>
          <a:p>
            <a:pPr marL="1085850" lvl="2" indent="-457200">
              <a:buFont typeface="+mj-lt"/>
              <a:buAutoNum type="arabicPeriod"/>
            </a:pPr>
            <a:r>
              <a:rPr lang="en-CA" dirty="0"/>
              <a:t>Battery voltages </a:t>
            </a:r>
          </a:p>
          <a:p>
            <a:pPr marL="1085850" lvl="2" indent="-457200">
              <a:buFont typeface="+mj-lt"/>
              <a:buAutoNum type="arabicPeriod"/>
            </a:pPr>
            <a:r>
              <a:rPr lang="en-CA" dirty="0"/>
              <a:t>Temperature Sensors </a:t>
            </a:r>
          </a:p>
          <a:p>
            <a:pPr marL="1085850" lvl="2" indent="-457200">
              <a:buFont typeface="+mj-lt"/>
              <a:buAutoNum type="arabicPeriod"/>
            </a:pPr>
            <a:r>
              <a:rPr lang="en-CA" dirty="0"/>
              <a:t>Solar Panel voltages </a:t>
            </a:r>
          </a:p>
          <a:p>
            <a:pPr marL="1085850" lvl="2" indent="-457200">
              <a:buFont typeface="+mj-lt"/>
              <a:buAutoNum type="arabicPeriod"/>
            </a:pPr>
            <a:r>
              <a:rPr lang="en-CA" dirty="0"/>
              <a:t>Magnetorquer current/voltage sensor</a:t>
            </a:r>
          </a:p>
          <a:p>
            <a:pPr marL="1085850" lvl="2" indent="-457200">
              <a:buFont typeface="+mj-lt"/>
              <a:buAutoNum type="arabicPeriod"/>
            </a:pPr>
            <a:r>
              <a:rPr lang="en-CA" dirty="0"/>
              <a:t>Magnetic compass sensor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D8B7E5-F394-42B3-940D-DBCC7E0B209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53CB71-703C-495B-86EC-238C102AF19B}" type="slidenum">
              <a:rPr lang="en-US" smtClean="0"/>
              <a:pPr/>
              <a:t>10</a:t>
            </a:fld>
            <a:r>
              <a:rPr lang="en-US"/>
              <a:t>  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95699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661C7-862A-4DE8-A375-6984837859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Communications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FDF6A8-AE6C-454C-A222-9F970AE56A81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228600" y="1485898"/>
            <a:ext cx="8686800" cy="2806184"/>
          </a:xfrm>
        </p:spPr>
        <p:txBody>
          <a:bodyPr/>
          <a:lstStyle/>
          <a:p>
            <a:r>
              <a:rPr lang="en-CA" dirty="0"/>
              <a:t>Acknowledge S-Frame (ARQ):</a:t>
            </a:r>
          </a:p>
          <a:p>
            <a:pPr marL="800100" lvl="1" indent="-457200">
              <a:buFont typeface="+mj-lt"/>
              <a:buAutoNum type="arabicPeriod"/>
            </a:pPr>
            <a:r>
              <a:rPr lang="en-CA" dirty="0"/>
              <a:t>Acknowledge send next frame</a:t>
            </a:r>
          </a:p>
          <a:p>
            <a:pPr marL="800100" lvl="1" indent="-457200">
              <a:buFont typeface="+mj-lt"/>
              <a:buAutoNum type="arabicPeriod"/>
            </a:pPr>
            <a:r>
              <a:rPr lang="en-CA" dirty="0"/>
              <a:t>Acknowledge do not send next frame</a:t>
            </a:r>
          </a:p>
          <a:p>
            <a:pPr marL="800100" lvl="1" indent="-457200">
              <a:buFont typeface="+mj-lt"/>
              <a:buAutoNum type="arabicPeriod"/>
            </a:pPr>
            <a:r>
              <a:rPr lang="en-CA" dirty="0"/>
              <a:t>Selective Reject a frame for retransmission</a:t>
            </a:r>
          </a:p>
          <a:p>
            <a:pPr marL="800100" lvl="1" indent="-457200">
              <a:buFont typeface="+mj-lt"/>
              <a:buAutoNum type="arabicPeriod"/>
            </a:pPr>
            <a:r>
              <a:rPr lang="en-CA" dirty="0"/>
              <a:t>Reject all frames, retransmit all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D8B7E5-F394-42B3-940D-DBCC7E0B209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53CB71-703C-495B-86EC-238C102AF19B}" type="slidenum">
              <a:rPr lang="en-US" smtClean="0"/>
              <a:pPr/>
              <a:t>11</a:t>
            </a:fld>
            <a:r>
              <a:rPr lang="en-US"/>
              <a:t>  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26682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F769F-B3D1-4CFF-8934-FD84DBA6FC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Communications Systems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7783F77-6BB0-4C5D-A242-612BDFB8B71B}"/>
                  </a:ext>
                </a:extLst>
              </p:cNvPr>
              <p:cNvSpPr>
                <a:spLocks noGrp="1"/>
              </p:cNvSpPr>
              <p:nvPr>
                <p:ph sz="quarter" idx="12"/>
              </p:nvPr>
            </p:nvSpPr>
            <p:spPr/>
            <p:txBody>
              <a:bodyPr/>
              <a:lstStyle/>
              <a:p>
                <a:r>
                  <a:rPr lang="en-CA" i="1" dirty="0" err="1">
                    <a:latin typeface="Cambria Math" panose="02040503050406030204" pitchFamily="18" charset="0"/>
                  </a:rPr>
                  <a:t>Taccess</a:t>
                </a:r>
                <a:r>
                  <a:rPr lang="en-CA" i="1" dirty="0">
                    <a:latin typeface="Cambria Math" panose="02040503050406030204" pitchFamily="18" charset="0"/>
                  </a:rPr>
                  <a:t> = </a:t>
                </a:r>
                <a:r>
                  <a:rPr lang="en-CA" i="1" dirty="0" err="1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Tstart_link</a:t>
                </a:r>
                <a:r>
                  <a:rPr lang="en-CA" i="1" dirty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CA" i="1" dirty="0">
                    <a:latin typeface="Cambria Math" panose="02040503050406030204" pitchFamily="18" charset="0"/>
                  </a:rPr>
                  <a:t>+ </a:t>
                </a:r>
                <a:r>
                  <a:rPr lang="en-CA" i="1" dirty="0" err="1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Tend_link</a:t>
                </a:r>
                <a:r>
                  <a:rPr lang="en-CA" i="1" dirty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CA" i="1" dirty="0">
                    <a:latin typeface="Cambria Math" panose="02040503050406030204" pitchFamily="18" charset="0"/>
                  </a:rPr>
                  <a:t>+ </a:t>
                </a:r>
                <a:r>
                  <a:rPr lang="en-CA" i="1" dirty="0" err="1">
                    <a:solidFill>
                      <a:srgbClr val="0070C0"/>
                    </a:solidFill>
                    <a:latin typeface="Cambria Math" panose="02040503050406030204" pitchFamily="18" charset="0"/>
                  </a:rPr>
                  <a:t>Tinformation</a:t>
                </a:r>
                <a:endParaRPr lang="en-CA" i="1" dirty="0">
                  <a:solidFill>
                    <a:srgbClr val="0070C0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CA" i="1">
                        <a:latin typeface="Cambria Math" panose="02040503050406030204" pitchFamily="18" charset="0"/>
                      </a:rPr>
                      <m:t>𝑇𝑎𝑐𝑐𝑒𝑠𝑠</m:t>
                    </m:r>
                    <m:r>
                      <a:rPr lang="en-CA" i="1"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CA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𝑇𝑠𝑡𝑎𝑟𝑡</m:t>
                    </m:r>
                    <m:r>
                      <a:rPr lang="en-CA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+ </m:t>
                    </m:r>
                    <m:r>
                      <a:rPr lang="en-CA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𝑇𝑒𝑛𝑑</m:t>
                    </m:r>
                    <m:r>
                      <a:rPr lang="en-CA" i="1">
                        <a:latin typeface="Cambria Math" panose="02040503050406030204" pitchFamily="18" charset="0"/>
                      </a:rPr>
                      <m:t> +</m:t>
                    </m:r>
                    <m:r>
                      <a:rPr lang="en-CA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2∗</m:t>
                    </m:r>
                    <m:r>
                      <a:rPr lang="en-CA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𝑇𝑝𝑟𝑜𝑝</m:t>
                    </m:r>
                    <m:r>
                      <a:rPr lang="en-CA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+2</m:t>
                    </m:r>
                    <m:r>
                      <a:rPr lang="en-CA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𝑇𝑝𝑟𝑜𝑐</m:t>
                    </m:r>
                    <m:r>
                      <a:rPr lang="en-CA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+ </m:t>
                    </m:r>
                    <m:r>
                      <a:rPr lang="en-CA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CA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∗(</m:t>
                    </m:r>
                    <m:r>
                      <a:rPr lang="en-CA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𝑇𝑐𝑢𝑏𝑒𝑝𝑟𝑜𝑐</m:t>
                    </m:r>
                    <m:r>
                      <a:rPr lang="en-CA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CA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𝑇𝑔𝑟𝑜𝑢𝑛𝑑𝑝𝑟𝑜𝑐</m:t>
                    </m:r>
                    <m:r>
                      <a:rPr lang="en-CA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CA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𝑇𝑎𝑐𝑘</m:t>
                    </m:r>
                    <m:r>
                      <a:rPr lang="en-CA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+7∗</m:t>
                    </m:r>
                    <m:r>
                      <a:rPr lang="en-CA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𝑇𝑖𝑛𝑓𝑜</m:t>
                    </m:r>
                    <m:r>
                      <a:rPr lang="en-CA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+2</m:t>
                    </m:r>
                    <m:r>
                      <a:rPr lang="en-CA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𝑇𝑝𝑟𝑜𝑝</m:t>
                    </m:r>
                    <m:r>
                      <a:rPr lang="en-CA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CA" dirty="0"/>
              </a:p>
              <a:p>
                <a:endParaRPr lang="en-CA" dirty="0"/>
              </a:p>
              <a:p>
                <a:r>
                  <a:rPr lang="en-CA" dirty="0"/>
                  <a:t>Uplink data rate = 1200bps </a:t>
                </a:r>
              </a:p>
              <a:p>
                <a:r>
                  <a:rPr lang="en-CA" dirty="0"/>
                  <a:t>Downlink data rate = 9600bps </a:t>
                </a:r>
              </a:p>
              <a:p>
                <a:r>
                  <a:rPr lang="en-CA" dirty="0"/>
                  <a:t>Where </a:t>
                </a:r>
                <a:r>
                  <a:rPr lang="en-CA" dirty="0" err="1"/>
                  <a:t>Tproc</a:t>
                </a:r>
                <a:r>
                  <a:rPr lang="en-CA" dirty="0"/>
                  <a:t> = process time ~50ms </a:t>
                </a:r>
              </a:p>
              <a:p>
                <a:endParaRPr lang="en-CA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7783F77-6BB0-4C5D-A242-612BDFB8B7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blipFill>
                <a:blip r:embed="rId2"/>
                <a:stretch>
                  <a:fillRect l="-1263" t="-133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C63270-AD39-48E6-8163-3982C0A02AC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53CB71-703C-495B-86EC-238C102AF19B}" type="slidenum">
              <a:rPr lang="en-US" smtClean="0"/>
              <a:pPr/>
              <a:t>12</a:t>
            </a:fld>
            <a:r>
              <a:rPr lang="en-US"/>
              <a:t>  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08617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661C7-862A-4DE8-A375-6984837859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Communications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FDF6A8-AE6C-454C-A222-9F970AE56A81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228600" y="1485898"/>
            <a:ext cx="8686800" cy="2530290"/>
          </a:xfrm>
        </p:spPr>
        <p:txBody>
          <a:bodyPr>
            <a:normAutofit lnSpcReduction="10000"/>
          </a:bodyPr>
          <a:lstStyle/>
          <a:p>
            <a:r>
              <a:rPr lang="en-CA" dirty="0"/>
              <a:t>VR Camera I-Frame</a:t>
            </a:r>
          </a:p>
          <a:p>
            <a:pPr lvl="1"/>
            <a:r>
              <a:rPr lang="en-CA" dirty="0"/>
              <a:t>Payload Operation</a:t>
            </a:r>
          </a:p>
          <a:p>
            <a:pPr lvl="2"/>
            <a:r>
              <a:rPr lang="en-CA" dirty="0"/>
              <a:t>Secondary provides thumbnail format for lower quality image to select</a:t>
            </a:r>
          </a:p>
          <a:p>
            <a:pPr lvl="2"/>
            <a:r>
              <a:rPr lang="en-CA" dirty="0"/>
              <a:t>Selection of full image via command by primary</a:t>
            </a:r>
          </a:p>
          <a:p>
            <a:pPr lvl="2"/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D8B7E5-F394-42B3-940D-DBCC7E0B209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53CB71-703C-495B-86EC-238C102AF19B}" type="slidenum">
              <a:rPr lang="en-US" smtClean="0"/>
              <a:pPr/>
              <a:t>13</a:t>
            </a:fld>
            <a:r>
              <a:rPr lang="en-US"/>
              <a:t>   |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A603EFB-4945-4801-9022-C89A406994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00518"/>
            <a:ext cx="3666565" cy="18955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758F400-191D-4CBF-BAB3-0CD6DA7AED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6314" y="4534507"/>
            <a:ext cx="4556368" cy="1700640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14BFF52-670E-4E12-B5E4-A6172B80FEFF}"/>
              </a:ext>
            </a:extLst>
          </p:cNvPr>
          <p:cNvCxnSpPr/>
          <p:nvPr/>
        </p:nvCxnSpPr>
        <p:spPr>
          <a:xfrm>
            <a:off x="3666565" y="5340003"/>
            <a:ext cx="85974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2984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661C7-862A-4DE8-A375-6984837859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Communications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FDF6A8-AE6C-454C-A222-9F970AE56A81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228600" y="1485898"/>
            <a:ext cx="8686800" cy="4359090"/>
          </a:xfrm>
        </p:spPr>
        <p:txBody>
          <a:bodyPr/>
          <a:lstStyle/>
          <a:p>
            <a:r>
              <a:rPr lang="en-CA" dirty="0"/>
              <a:t>Image provided by camera:</a:t>
            </a:r>
          </a:p>
          <a:p>
            <a:pPr lvl="1"/>
            <a:r>
              <a:rPr lang="en-CA" dirty="0"/>
              <a:t>Initial:</a:t>
            </a:r>
          </a:p>
          <a:p>
            <a:pPr lvl="2"/>
            <a:r>
              <a:rPr lang="en-CA" dirty="0"/>
              <a:t>Images captured in 12 bit JPEG</a:t>
            </a:r>
          </a:p>
          <a:p>
            <a:pPr lvl="2"/>
            <a:r>
              <a:rPr lang="en-CA" dirty="0"/>
              <a:t>3000 x 3000 pixels per image</a:t>
            </a:r>
          </a:p>
          <a:p>
            <a:pPr lvl="2"/>
            <a:r>
              <a:rPr lang="en-CA" dirty="0"/>
              <a:t>13.5MB per image</a:t>
            </a:r>
          </a:p>
          <a:p>
            <a:pPr lvl="1"/>
            <a:r>
              <a:rPr lang="en-CA" dirty="0"/>
              <a:t>Compressed:</a:t>
            </a:r>
          </a:p>
          <a:p>
            <a:pPr lvl="2"/>
            <a:r>
              <a:rPr lang="en-CA" dirty="0"/>
              <a:t>Up to 15x compression</a:t>
            </a:r>
          </a:p>
          <a:p>
            <a:pPr lvl="2"/>
            <a:r>
              <a:rPr lang="en-CA" dirty="0"/>
              <a:t>&lt;1MB per image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D8B7E5-F394-42B3-940D-DBCC7E0B209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53CB71-703C-495B-86EC-238C102AF19B}" type="slidenum">
              <a:rPr lang="en-US" smtClean="0"/>
              <a:pPr/>
              <a:t>14</a:t>
            </a:fld>
            <a:r>
              <a:rPr lang="en-US"/>
              <a:t>  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42889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FA542C-1ABC-4F42-8BFF-A46F438BD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Communications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1B5C1D-7107-4AB0-8944-2E98BA05C041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228600" y="1485898"/>
            <a:ext cx="8686800" cy="4112561"/>
          </a:xfrm>
        </p:spPr>
        <p:txBody>
          <a:bodyPr/>
          <a:lstStyle/>
          <a:p>
            <a:r>
              <a:rPr lang="en-CA" dirty="0"/>
              <a:t>Thumbnail generation:</a:t>
            </a:r>
          </a:p>
          <a:p>
            <a:pPr lvl="1"/>
            <a:r>
              <a:rPr lang="en-CA" dirty="0"/>
              <a:t>Bit depth: 12 bit </a:t>
            </a:r>
            <a:r>
              <a:rPr lang="en-CA" dirty="0">
                <a:sym typeface="Wingdings" panose="05000000000000000000" pitchFamily="2" charset="2"/>
              </a:rPr>
              <a:t> 8 bit jpeg </a:t>
            </a:r>
          </a:p>
          <a:p>
            <a:pPr lvl="1"/>
            <a:r>
              <a:rPr lang="en-CA" dirty="0">
                <a:sym typeface="Wingdings" panose="05000000000000000000" pitchFamily="2" charset="2"/>
              </a:rPr>
              <a:t>Reduce number of columns/rows by a factor (0.1) </a:t>
            </a:r>
          </a:p>
          <a:p>
            <a:pPr lvl="1"/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7DAAF7-8F07-4A0E-89E9-5BA32D4A40D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53CB71-703C-495B-86EC-238C102AF19B}" type="slidenum">
              <a:rPr lang="en-US" smtClean="0"/>
              <a:pPr/>
              <a:t>15</a:t>
            </a:fld>
            <a:r>
              <a:rPr lang="en-US"/>
              <a:t>   |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B056DEC-9F4F-4789-BFB9-A631FD1141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0174" y="3070412"/>
            <a:ext cx="3370729" cy="2528047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7DFD780-D5AE-421C-AF76-23AA5B4317CE}"/>
              </a:ext>
            </a:extLst>
          </p:cNvPr>
          <p:cNvCxnSpPr>
            <a:cxnSpLocks/>
          </p:cNvCxnSpPr>
          <p:nvPr/>
        </p:nvCxnSpPr>
        <p:spPr>
          <a:xfrm>
            <a:off x="3599329" y="4218628"/>
            <a:ext cx="1963270" cy="268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EEB357D-0EEE-449A-98BE-896E27945584}"/>
                  </a:ext>
                </a:extLst>
              </p:cNvPr>
              <p:cNvSpPr txBox="1"/>
              <p:nvPr/>
            </p:nvSpPr>
            <p:spPr>
              <a:xfrm>
                <a:off x="103097" y="5778765"/>
                <a:ext cx="39494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A" dirty="0"/>
                  <a:t>12 bit jpeg, 1941 kB, FOV = 47</a:t>
                </a:r>
                <a14:m>
                  <m:oMath xmlns:m="http://schemas.openxmlformats.org/officeDocument/2006/math">
                    <m:r>
                      <a:rPr lang="en-CA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endParaRPr lang="en-CA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EEB357D-0EEE-449A-98BE-896E279455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097" y="5778765"/>
                <a:ext cx="3949479" cy="369332"/>
              </a:xfrm>
              <a:prstGeom prst="rect">
                <a:avLst/>
              </a:prstGeom>
              <a:blipFill>
                <a:blip r:embed="rId3"/>
                <a:stretch>
                  <a:fillRect l="-1389" t="-9836" b="-2459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770B734-1614-49A0-B5E5-31284402ACDB}"/>
                  </a:ext>
                </a:extLst>
              </p:cNvPr>
              <p:cNvSpPr txBox="1"/>
              <p:nvPr/>
            </p:nvSpPr>
            <p:spPr>
              <a:xfrm>
                <a:off x="5822574" y="5830652"/>
                <a:ext cx="321832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dirty="0"/>
                  <a:t>8 bit jpg, 4kB, FOV = 47</a:t>
                </a:r>
                <a14:m>
                  <m:oMath xmlns:m="http://schemas.openxmlformats.org/officeDocument/2006/math">
                    <m:r>
                      <a:rPr lang="en-C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endParaRPr lang="en-CA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770B734-1614-49A0-B5E5-31284402AC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2574" y="5830652"/>
                <a:ext cx="3218329" cy="369332"/>
              </a:xfrm>
              <a:prstGeom prst="rect">
                <a:avLst/>
              </a:prstGeom>
              <a:blipFill>
                <a:blip r:embed="rId5"/>
                <a:stretch>
                  <a:fillRect l="-1515" t="-8197" b="-2459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C037AED8-7A4E-4489-8688-47F31B7EBA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796" y="3026530"/>
            <a:ext cx="3487745" cy="2615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6357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4C650-D582-4CA1-8A82-3C32F6228B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Communications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FCDF1B-BA73-4C0B-9264-3F6C04D197CA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CA" dirty="0"/>
              <a:t>Hardware:</a:t>
            </a:r>
          </a:p>
          <a:p>
            <a:pPr lvl="1"/>
            <a:r>
              <a:rPr lang="en-CA" dirty="0" err="1"/>
              <a:t>Ukpik</a:t>
            </a:r>
            <a:r>
              <a:rPr lang="en-CA" dirty="0"/>
              <a:t> 1 Transceiver:</a:t>
            </a:r>
          </a:p>
          <a:p>
            <a:pPr lvl="2"/>
            <a:r>
              <a:rPr lang="en-CA" dirty="0" err="1"/>
              <a:t>Endurosat</a:t>
            </a:r>
            <a:r>
              <a:rPr lang="en-CA" dirty="0"/>
              <a:t> Type II UHF transceiver</a:t>
            </a:r>
          </a:p>
          <a:p>
            <a:pPr lvl="2"/>
            <a:r>
              <a:rPr lang="en-CA" dirty="0"/>
              <a:t>GMSK + FSK modulation</a:t>
            </a:r>
          </a:p>
          <a:p>
            <a:pPr lvl="2"/>
            <a:r>
              <a:rPr lang="en-CA" dirty="0"/>
              <a:t>Data rate: 1.2 kbps - 19.2kbps</a:t>
            </a:r>
          </a:p>
          <a:p>
            <a:pPr lvl="2"/>
            <a:r>
              <a:rPr lang="en-CA" dirty="0"/>
              <a:t> Half duplex</a:t>
            </a:r>
          </a:p>
          <a:p>
            <a:pPr lvl="2"/>
            <a:r>
              <a:rPr lang="en-CA" dirty="0"/>
              <a:t>Frequency range: 430-440MHz </a:t>
            </a:r>
          </a:p>
          <a:p>
            <a:pPr lvl="2"/>
            <a:r>
              <a:rPr lang="en-CA" dirty="0"/>
              <a:t>Output Power: 1W </a:t>
            </a:r>
          </a:p>
          <a:p>
            <a:pPr lvl="2"/>
            <a:r>
              <a:rPr lang="en-CA" dirty="0"/>
              <a:t>Noise Figure (LNA + filter insertion loss): 1.5dB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CE8B28-BFC0-46C0-A52C-48C3C31E140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53CB71-703C-495B-86EC-238C102AF19B}" type="slidenum">
              <a:rPr lang="en-US" smtClean="0"/>
              <a:pPr/>
              <a:t>16</a:t>
            </a:fld>
            <a:r>
              <a:rPr lang="en-US"/>
              <a:t>  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66740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72DC64-E2ED-4D51-840F-C20B1BA17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Communications Systems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77EA71-107B-434E-BA2D-94959D7F0BE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53CB71-703C-495B-86EC-238C102AF19B}" type="slidenum">
              <a:rPr lang="en-US" smtClean="0"/>
              <a:pPr/>
              <a:t>17</a:t>
            </a:fld>
            <a:r>
              <a:rPr lang="en-US"/>
              <a:t>   |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480A88-9979-45B5-8910-6F986BA65C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699" y="1680209"/>
            <a:ext cx="7492347" cy="4730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0090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04D33C-1A46-4B3F-BEB6-B7C77E632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Communication Systems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CE61CE1-B967-430C-8AFA-A5C1620FEB43}"/>
                  </a:ext>
                </a:extLst>
              </p:cNvPr>
              <p:cNvSpPr>
                <a:spLocks noGrp="1"/>
              </p:cNvSpPr>
              <p:nvPr>
                <p:ph sz="quarter" idx="12"/>
              </p:nvPr>
            </p:nvSpPr>
            <p:spPr/>
            <p:txBody>
              <a:bodyPr/>
              <a:lstStyle/>
              <a:p>
                <a:r>
                  <a:rPr lang="en-CA" dirty="0"/>
                  <a:t>Hardware:</a:t>
                </a:r>
              </a:p>
              <a:p>
                <a:pPr lvl="1"/>
                <a:r>
                  <a:rPr lang="en-CA" dirty="0" err="1"/>
                  <a:t>Ukpik</a:t>
                </a:r>
                <a:r>
                  <a:rPr lang="en-CA" dirty="0"/>
                  <a:t> 1 Antenna:</a:t>
                </a:r>
              </a:p>
              <a:p>
                <a:pPr lvl="1"/>
                <a:r>
                  <a:rPr lang="en-CA" dirty="0" err="1"/>
                  <a:t>GOMspace</a:t>
                </a:r>
                <a:r>
                  <a:rPr lang="en-CA" dirty="0"/>
                  <a:t> </a:t>
                </a:r>
                <a:r>
                  <a:rPr lang="en-US" dirty="0"/>
                  <a:t>70 cm band Omnidirectional UHF CubeSat antenna </a:t>
                </a:r>
              </a:p>
              <a:p>
                <a:pPr lvl="1"/>
                <a:r>
                  <a:rPr lang="en-US" dirty="0"/>
                  <a:t>Frequency range: 435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r>
                      <a:rPr lang="en-C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</m:t>
                    </m:r>
                    <m:r>
                      <a:rPr lang="en-C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𝑀𝐻𝑧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LCHP forwards, RHCP backwards </a:t>
                </a:r>
              </a:p>
              <a:p>
                <a:pPr lvl="1"/>
                <a:r>
                  <a:rPr lang="en-US" dirty="0"/>
                  <a:t>Peak gain 1.6dBi </a:t>
                </a:r>
                <a:endParaRPr lang="en-CA" dirty="0"/>
              </a:p>
              <a:p>
                <a:pPr lvl="1"/>
                <a:r>
                  <a:rPr lang="en-US" dirty="0"/>
                  <a:t>50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  <m:r>
                      <a:rPr lang="en-C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C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𝑖𝑛𝑝𝑢𝑡</m:t>
                    </m:r>
                    <m:r>
                      <a:rPr lang="en-C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C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𝑖𝑚𝑝𝑒𝑑𝑎𝑛𝑐𝑒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30 g weight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CE61CE1-B967-430C-8AFA-A5C1620FEB4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blipFill>
                <a:blip r:embed="rId2"/>
                <a:stretch>
                  <a:fillRect l="-1263" t="-133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17A571-B61B-4371-BA2F-31C03E6D6EE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53CB71-703C-495B-86EC-238C102AF19B}" type="slidenum">
              <a:rPr lang="en-US" smtClean="0"/>
              <a:pPr/>
              <a:t>18</a:t>
            </a:fld>
            <a:r>
              <a:rPr lang="en-US"/>
              <a:t>   |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B06925-F016-4638-B116-724DD5F227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5363" y="4372250"/>
            <a:ext cx="2850037" cy="2337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0566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5DFDB6-7BB1-42FF-946D-FF1303915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Communication Systems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2D8126B-28E2-4648-8710-3985BDE394E5}"/>
                  </a:ext>
                </a:extLst>
              </p:cNvPr>
              <p:cNvSpPr>
                <a:spLocks noGrp="1"/>
              </p:cNvSpPr>
              <p:nvPr>
                <p:ph sz="quarter" idx="12"/>
              </p:nvPr>
            </p:nvSpPr>
            <p:spPr/>
            <p:txBody>
              <a:bodyPr/>
              <a:lstStyle/>
              <a:p>
                <a:r>
                  <a:rPr lang="en-CA" dirty="0"/>
                  <a:t>Radiation Pattern Analysis:</a:t>
                </a:r>
              </a:p>
              <a:p>
                <a:pPr lvl="1"/>
                <a:r>
                  <a:rPr lang="en-CA" dirty="0"/>
                  <a:t>Information from </a:t>
                </a:r>
                <a:r>
                  <a:rPr lang="en-CA" dirty="0" err="1"/>
                  <a:t>GOMspace</a:t>
                </a:r>
                <a:r>
                  <a:rPr lang="en-CA" dirty="0"/>
                  <a:t> datasheet at 45</a:t>
                </a:r>
                <a14:m>
                  <m:oMath xmlns:m="http://schemas.openxmlformats.org/officeDocument/2006/math">
                    <m:r>
                      <a:rPr lang="en-CA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endParaRPr lang="en-CA" dirty="0"/>
              </a:p>
              <a:p>
                <a:endParaRPr lang="en-CA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2D8126B-28E2-4648-8710-3985BDE394E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blipFill>
                <a:blip r:embed="rId2"/>
                <a:stretch>
                  <a:fillRect l="-1263" t="-133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6BA4FE-ED5C-4F10-8233-908E9A97D0E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53CB71-703C-495B-86EC-238C102AF19B}" type="slidenum">
              <a:rPr lang="en-US" smtClean="0"/>
              <a:pPr/>
              <a:t>19</a:t>
            </a:fld>
            <a:r>
              <a:rPr lang="en-US"/>
              <a:t>   |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8021AE-8DAE-4873-828B-2FD55C1121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847" y="2860668"/>
            <a:ext cx="7375696" cy="3099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0000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26CD8E-D27F-407A-A28E-FE94266F3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Communications Systems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8FD2DD-93E0-497D-BCD6-4C73E59091F6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CA" dirty="0"/>
              <a:t>Data handling protocols</a:t>
            </a:r>
          </a:p>
          <a:p>
            <a:pPr marL="514350" indent="-514350">
              <a:buFont typeface="+mj-lt"/>
              <a:buAutoNum type="arabicPeriod"/>
            </a:pPr>
            <a:r>
              <a:rPr lang="en-CA" dirty="0"/>
              <a:t>Data Downlinking Strategy</a:t>
            </a:r>
          </a:p>
          <a:p>
            <a:pPr lvl="1"/>
            <a:r>
              <a:rPr lang="en-CA" dirty="0"/>
              <a:t>TT&amp;C Data Volume </a:t>
            </a:r>
          </a:p>
          <a:p>
            <a:pPr lvl="1"/>
            <a:r>
              <a:rPr lang="en-CA" dirty="0"/>
              <a:t>Payload Operation</a:t>
            </a:r>
          </a:p>
          <a:p>
            <a:pPr marL="514350" indent="-514350">
              <a:buFont typeface="+mj-lt"/>
              <a:buAutoNum type="arabicPeriod"/>
            </a:pPr>
            <a:r>
              <a:rPr lang="en-CA" dirty="0"/>
              <a:t>Hardware</a:t>
            </a:r>
          </a:p>
          <a:p>
            <a:pPr lvl="1"/>
            <a:r>
              <a:rPr lang="en-CA" dirty="0"/>
              <a:t>Radiation Pattern Analysis</a:t>
            </a:r>
          </a:p>
          <a:p>
            <a:pPr marL="514350" indent="-514350">
              <a:buFont typeface="+mj-lt"/>
              <a:buAutoNum type="arabicPeriod"/>
            </a:pPr>
            <a:r>
              <a:rPr lang="en-CA" dirty="0"/>
              <a:t>Link Budget</a:t>
            </a:r>
          </a:p>
          <a:p>
            <a:pPr marL="514350" indent="-514350">
              <a:buFont typeface="+mj-lt"/>
              <a:buAutoNum type="arabicPeriod"/>
            </a:pPr>
            <a:r>
              <a:rPr lang="en-CA" dirty="0"/>
              <a:t>Frequency Licensing Status</a:t>
            </a:r>
          </a:p>
          <a:p>
            <a:pPr marL="514350" indent="-514350">
              <a:buFont typeface="+mj-lt"/>
              <a:buAutoNum type="arabicPeriod"/>
            </a:pPr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840627-94A7-407F-9C42-869BC6E0905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53CB71-703C-495B-86EC-238C102AF19B}" type="slidenum">
              <a:rPr lang="en-US" smtClean="0"/>
              <a:pPr/>
              <a:t>2</a:t>
            </a:fld>
            <a:r>
              <a:rPr lang="en-US"/>
              <a:t>  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44384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7B246-470A-46AD-A6B0-4F2AF2C9D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Communication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9E2392-D384-48AA-B94F-4EF9E2B3CBD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228600" y="1485898"/>
            <a:ext cx="8686800" cy="5029200"/>
          </a:xfrm>
        </p:spPr>
        <p:txBody>
          <a:bodyPr/>
          <a:lstStyle/>
          <a:p>
            <a:r>
              <a:rPr lang="en-CA" dirty="0"/>
              <a:t>Work done by Kelsey </a:t>
            </a:r>
            <a:r>
              <a:rPr lang="en-CA" dirty="0" err="1"/>
              <a:t>Doerkson</a:t>
            </a:r>
            <a:r>
              <a:rPr lang="en-CA" dirty="0"/>
              <a:t>:</a:t>
            </a:r>
          </a:p>
          <a:p>
            <a:r>
              <a:rPr lang="en-CA" dirty="0"/>
              <a:t>Additional information:</a:t>
            </a:r>
          </a:p>
          <a:p>
            <a:pPr lvl="1"/>
            <a:r>
              <a:rPr lang="en-CA" dirty="0"/>
              <a:t>Will be referring to monopole orientations in positive angle offsets.</a:t>
            </a:r>
          </a:p>
          <a:p>
            <a:pPr lvl="1"/>
            <a:r>
              <a:rPr lang="en-CA" dirty="0"/>
              <a:t>Referencing the substrate below</a:t>
            </a:r>
          </a:p>
          <a:p>
            <a:pPr lvl="1"/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365301-182E-4785-B049-D8001F8CF4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53CB71-703C-495B-86EC-238C102AF19B}" type="slidenum">
              <a:rPr lang="en-US" smtClean="0"/>
              <a:pPr/>
              <a:t>20</a:t>
            </a:fld>
            <a:r>
              <a:rPr lang="en-US"/>
              <a:t>   |</a:t>
            </a:r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D795BD9-DE40-413D-AB3B-5F398D42AA6F}"/>
              </a:ext>
            </a:extLst>
          </p:cNvPr>
          <p:cNvGrpSpPr/>
          <p:nvPr/>
        </p:nvGrpSpPr>
        <p:grpSpPr>
          <a:xfrm>
            <a:off x="1602931" y="4000498"/>
            <a:ext cx="6199578" cy="2691353"/>
            <a:chOff x="2784167" y="2797936"/>
            <a:chExt cx="7019256" cy="324137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C058FE5-6194-44B8-A0DA-3945B2EDC5D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84167" y="2797936"/>
              <a:ext cx="6611815" cy="3241377"/>
            </a:xfrm>
            <a:prstGeom prst="rect">
              <a:avLst/>
            </a:prstGeom>
          </p:spPr>
        </p:pic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292CD844-5857-4F16-9A7A-45CD2078C515}"/>
                </a:ext>
              </a:extLst>
            </p:cNvPr>
            <p:cNvCxnSpPr/>
            <p:nvPr/>
          </p:nvCxnSpPr>
          <p:spPr>
            <a:xfrm flipH="1" flipV="1">
              <a:off x="3079750" y="5334000"/>
              <a:ext cx="4667250" cy="19050"/>
            </a:xfrm>
            <a:prstGeom prst="line">
              <a:avLst/>
            </a:prstGeom>
            <a:ln w="571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C1A4944-E3F6-4E71-9599-03CD9C8556D3}"/>
                </a:ext>
              </a:extLst>
            </p:cNvPr>
            <p:cNvSpPr txBox="1"/>
            <p:nvPr/>
          </p:nvSpPr>
          <p:spPr>
            <a:xfrm>
              <a:off x="7841273" y="5199161"/>
              <a:ext cx="19621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Datum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650895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7C5B79-7AC6-48CC-837E-E2D96A2A0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Communications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F38E95-ADCC-4DC0-9EB1-A82ED24AC5C1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228600" y="1485897"/>
            <a:ext cx="8686800" cy="4716939"/>
          </a:xfrm>
        </p:spPr>
        <p:txBody>
          <a:bodyPr>
            <a:normAutofit lnSpcReduction="10000"/>
          </a:bodyPr>
          <a:lstStyle/>
          <a:p>
            <a:r>
              <a:rPr lang="en-CA" dirty="0"/>
              <a:t>More information:</a:t>
            </a:r>
          </a:p>
          <a:p>
            <a:pPr lvl="1"/>
            <a:r>
              <a:rPr lang="en-US" dirty="0"/>
              <a:t>45 degree offset of my model is more omnidirectional than ANT430 model from </a:t>
            </a:r>
            <a:r>
              <a:rPr lang="en-US" dirty="0" err="1"/>
              <a:t>GOMspace</a:t>
            </a:r>
            <a:endParaRPr lang="en-US" dirty="0"/>
          </a:p>
          <a:p>
            <a:pPr lvl="1"/>
            <a:r>
              <a:rPr lang="en-US" dirty="0"/>
              <a:t>The model makes an assumption of using perfect conductors for the monopoles</a:t>
            </a:r>
          </a:p>
          <a:p>
            <a:pPr lvl="1"/>
            <a:r>
              <a:rPr lang="en-CA" dirty="0"/>
              <a:t>Next steps: Add in the CubeSat structure to see the effects on the radiation pattern</a:t>
            </a:r>
          </a:p>
          <a:p>
            <a:pPr lvl="1"/>
            <a:endParaRPr lang="en-CA" dirty="0"/>
          </a:p>
          <a:p>
            <a:pPr lvl="1"/>
            <a:r>
              <a:rPr lang="en-CA" dirty="0"/>
              <a:t>Bending was not done because it is unrealistic in ANSYS HFSS. Hands on testing more suitable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55E81E-3FED-4B4C-B358-65C6F1F3DFD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53CB71-703C-495B-86EC-238C102AF19B}" type="slidenum">
              <a:rPr lang="en-US" smtClean="0"/>
              <a:pPr/>
              <a:t>21</a:t>
            </a:fld>
            <a:r>
              <a:rPr lang="en-US"/>
              <a:t>  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56728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DAC84F-1FA0-4F32-AB39-F2560E7CB1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Communications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8044D2-7080-4EEF-A335-25D7DA4ED8FD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CA" dirty="0"/>
              <a:t>0 degrees:</a:t>
            </a:r>
          </a:p>
          <a:p>
            <a:pPr lvl="1"/>
            <a:r>
              <a:rPr lang="en-CA" dirty="0"/>
              <a:t>Max gain: 3.9 dB</a:t>
            </a:r>
          </a:p>
          <a:p>
            <a:pPr lvl="1"/>
            <a:r>
              <a:rPr lang="en-CA" dirty="0"/>
              <a:t>Min gain: -0.006dB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CAB23A-9ECA-4F3B-AC47-E00446031A8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53CB71-703C-495B-86EC-238C102AF19B}" type="slidenum">
              <a:rPr lang="en-US" smtClean="0"/>
              <a:pPr/>
              <a:t>22</a:t>
            </a:fld>
            <a:r>
              <a:rPr lang="en-US"/>
              <a:t>   |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CC4948-D8CC-4408-8557-E23EEF1044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153" y="3329492"/>
            <a:ext cx="3926847" cy="29634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5492B4A-7453-4D65-94F3-94E13D722C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948" y="1915495"/>
            <a:ext cx="4038452" cy="4314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646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D0C757-2ED2-4C22-86FC-FAB15C9C7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Communications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2555CC-EB02-4229-9576-53B30BED87EE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CA" dirty="0"/>
              <a:t>45 degrees:</a:t>
            </a:r>
          </a:p>
          <a:p>
            <a:pPr lvl="1"/>
            <a:r>
              <a:rPr lang="en-CA" dirty="0"/>
              <a:t>Max gain: 2.2 dB </a:t>
            </a:r>
          </a:p>
          <a:p>
            <a:pPr lvl="1"/>
            <a:r>
              <a:rPr lang="en-CA" dirty="0"/>
              <a:t>Min gain: -9.05dB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70243C-170B-4B45-B31C-2BB440F2FFA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53CB71-703C-495B-86EC-238C102AF19B}" type="slidenum">
              <a:rPr lang="en-US" smtClean="0"/>
              <a:pPr/>
              <a:t>23</a:t>
            </a:fld>
            <a:r>
              <a:rPr lang="en-US"/>
              <a:t>   |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1F95CB-2507-49D6-B419-2C621CDAA8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942" y="3409755"/>
            <a:ext cx="4157221" cy="31365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C2E8265-9FE3-4565-BE60-961827DFBB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3184" y="1535396"/>
            <a:ext cx="2576808" cy="24053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1F01371-6B27-4881-B6CB-907BBC9071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3184" y="4056524"/>
            <a:ext cx="2503874" cy="2458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602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FAFF6-262C-4A3E-830D-95C102FEE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Communications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23E255-0311-4B6A-A068-61CF98771F5B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CA" dirty="0"/>
              <a:t>90 degrees:</a:t>
            </a:r>
          </a:p>
          <a:p>
            <a:pPr lvl="1"/>
            <a:r>
              <a:rPr lang="en-CA" dirty="0"/>
              <a:t>Max gain: 0.23dB</a:t>
            </a:r>
          </a:p>
          <a:p>
            <a:pPr lvl="1"/>
            <a:r>
              <a:rPr lang="en-CA" dirty="0"/>
              <a:t>Min gain: -0.007dB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490E35-8C73-4394-89DB-749BC6DF81B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53CB71-703C-495B-86EC-238C102AF19B}" type="slidenum">
              <a:rPr lang="en-US" smtClean="0"/>
              <a:pPr/>
              <a:t>24</a:t>
            </a:fld>
            <a:r>
              <a:rPr lang="en-US"/>
              <a:t>   |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70DD2D-1E8D-43B5-982C-2DAF94D651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3894641"/>
            <a:ext cx="3476543" cy="26204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44367C7-83DB-4021-8C73-D1291CB040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140554"/>
            <a:ext cx="4373059" cy="3719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0183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2C49D9-A763-475B-96F5-4ABFD4841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Communications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944C23-52C5-4835-8159-52236CBFCDDE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CA" dirty="0"/>
              <a:t>Summary Chart for all monopole offsets simulated:</a:t>
            </a:r>
          </a:p>
          <a:p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238ADA-E02C-4986-9E94-8C63C7A0D97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53CB71-703C-495B-86EC-238C102AF19B}" type="slidenum">
              <a:rPr lang="en-US" smtClean="0"/>
              <a:pPr/>
              <a:t>25</a:t>
            </a:fld>
            <a:r>
              <a:rPr lang="en-US"/>
              <a:t>   |</a:t>
            </a:r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3CABBEF-BDCC-4DE4-A5EC-9925F66197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9444861"/>
              </p:ext>
            </p:extLst>
          </p:nvPr>
        </p:nvGraphicFramePr>
        <p:xfrm>
          <a:off x="411898" y="2392679"/>
          <a:ext cx="8128000" cy="445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Monopole Offset (Degrees)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Maximum Gain (dB)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3.90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3.37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3.23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3.07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2.89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2.20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2.15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1.69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948662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11999D-9268-4A67-BC89-82A1B54E6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Communication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157CE4-2E4C-43F0-9E02-BDB93784FD2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CA" dirty="0" err="1"/>
              <a:t>Groundstation</a:t>
            </a:r>
            <a:r>
              <a:rPr lang="en-CA" dirty="0"/>
              <a:t> Block Diagram</a:t>
            </a:r>
          </a:p>
          <a:p>
            <a:pPr lvl="1"/>
            <a:r>
              <a:rPr lang="en-CA" dirty="0"/>
              <a:t>Important Design Choices still:</a:t>
            </a:r>
          </a:p>
          <a:p>
            <a:pPr lvl="2"/>
            <a:r>
              <a:rPr lang="en-CA" dirty="0"/>
              <a:t>Filter design by capstone students</a:t>
            </a:r>
          </a:p>
          <a:p>
            <a:pPr lvl="2"/>
            <a:r>
              <a:rPr lang="en-CA" dirty="0"/>
              <a:t>Power amplifier gain </a:t>
            </a:r>
          </a:p>
          <a:p>
            <a:pPr lvl="2"/>
            <a:r>
              <a:rPr lang="en-CA" dirty="0"/>
              <a:t>Driven by: Third harmonic Output</a:t>
            </a:r>
          </a:p>
          <a:p>
            <a:pPr lvl="2"/>
            <a:r>
              <a:rPr lang="en-CA" dirty="0"/>
              <a:t>SDR transceiver specs.</a:t>
            </a:r>
          </a:p>
          <a:p>
            <a:pPr lvl="3"/>
            <a:r>
              <a:rPr lang="en-CA" dirty="0" err="1"/>
              <a:t>Etus</a:t>
            </a:r>
            <a:r>
              <a:rPr lang="en-CA" dirty="0"/>
              <a:t> USRB B210 </a:t>
            </a:r>
          </a:p>
          <a:p>
            <a:pPr lvl="2"/>
            <a:r>
              <a:rPr lang="en-CA" dirty="0"/>
              <a:t>Link budget Output power need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D6007B-1D1C-4ECC-B481-3CDA816BEA4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53CB71-703C-495B-86EC-238C102AF19B}" type="slidenum">
              <a:rPr lang="en-US" smtClean="0"/>
              <a:pPr/>
              <a:t>26</a:t>
            </a:fld>
            <a:r>
              <a:rPr lang="en-US"/>
              <a:t>   |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70CF57-1BBC-404A-9522-38957423CE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5218" y="1485898"/>
            <a:ext cx="2280182" cy="5136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5585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FE89B-DDAE-46F2-BD23-5B30F97C8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Communication Systems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6FC4E8-4922-4F3C-B5A5-B3AD47299AC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53CB71-703C-495B-86EC-238C102AF19B}" type="slidenum">
              <a:rPr lang="en-US" smtClean="0"/>
              <a:pPr/>
              <a:t>27</a:t>
            </a:fld>
            <a:r>
              <a:rPr lang="en-US"/>
              <a:t>   |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5F2ABE-5710-404C-97FC-5935F9FD4C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225" y="1340393"/>
            <a:ext cx="7003550" cy="550236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3F68874-F3B3-472B-A910-EB4734D165FD}"/>
              </a:ext>
            </a:extLst>
          </p:cNvPr>
          <p:cNvSpPr/>
          <p:nvPr/>
        </p:nvSpPr>
        <p:spPr>
          <a:xfrm>
            <a:off x="1489435" y="5517607"/>
            <a:ext cx="1913642" cy="9303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91937B3-CABA-46A8-A8D5-F2EFEC5341A8}"/>
              </a:ext>
            </a:extLst>
          </p:cNvPr>
          <p:cNvSpPr/>
          <p:nvPr/>
        </p:nvSpPr>
        <p:spPr>
          <a:xfrm>
            <a:off x="3667028" y="3563332"/>
            <a:ext cx="3346514" cy="183055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B3C705A-730A-40F0-B734-17078A6B5D2A}"/>
              </a:ext>
            </a:extLst>
          </p:cNvPr>
          <p:cNvCxnSpPr>
            <a:cxnSpLocks/>
          </p:cNvCxnSpPr>
          <p:nvPr/>
        </p:nvCxnSpPr>
        <p:spPr>
          <a:xfrm>
            <a:off x="7013542" y="3563332"/>
            <a:ext cx="39592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953EA46-7CB2-4B72-8028-89B38843A61B}"/>
              </a:ext>
            </a:extLst>
          </p:cNvPr>
          <p:cNvCxnSpPr/>
          <p:nvPr/>
        </p:nvCxnSpPr>
        <p:spPr>
          <a:xfrm flipH="1">
            <a:off x="989814" y="5778631"/>
            <a:ext cx="499621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4F67FF4-A6CE-4702-AA47-DAAF7C715953}"/>
              </a:ext>
            </a:extLst>
          </p:cNvPr>
          <p:cNvSpPr txBox="1"/>
          <p:nvPr/>
        </p:nvSpPr>
        <p:spPr>
          <a:xfrm>
            <a:off x="7554728" y="2943774"/>
            <a:ext cx="11989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Tight filtering needed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5B08C89-9B28-4C4B-9827-7A2CDA5ABC23}"/>
              </a:ext>
            </a:extLst>
          </p:cNvPr>
          <p:cNvSpPr txBox="1"/>
          <p:nvPr/>
        </p:nvSpPr>
        <p:spPr>
          <a:xfrm>
            <a:off x="-14043" y="5307788"/>
            <a:ext cx="13557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Moderate filtering needed</a:t>
            </a:r>
          </a:p>
        </p:txBody>
      </p:sp>
    </p:spTree>
    <p:extLst>
      <p:ext uri="{BB962C8B-B14F-4D97-AF65-F5344CB8AC3E}">
        <p14:creationId xmlns:p14="http://schemas.microsoft.com/office/powerpoint/2010/main" val="36036009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50EE12-2F6F-4453-9163-17D59AD03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Communication Systems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EFEB8E-0728-45CE-9796-336826D26AEF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CA" dirty="0"/>
              <a:t>Link Budget: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815A66-2611-4ACE-AC95-2D137719B4D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53CB71-703C-495B-86EC-238C102AF19B}" type="slidenum">
              <a:rPr lang="en-US" smtClean="0"/>
              <a:pPr/>
              <a:t>28</a:t>
            </a:fld>
            <a:r>
              <a:rPr lang="en-US"/>
              <a:t>   |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169C49-2996-4E34-B97F-83F9AC50B2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14" y="2035205"/>
            <a:ext cx="9144000" cy="4137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2953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F8392C-7FBF-4EAB-9C1C-0545F4CA3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Communication Systems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5191C33-E11E-4CA7-A9A6-C0CC29643F81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2"/>
          <a:stretch>
            <a:fillRect/>
          </a:stretch>
        </p:blipFill>
        <p:spPr>
          <a:xfrm>
            <a:off x="228600" y="1872071"/>
            <a:ext cx="8686800" cy="327003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E003EA-99BE-4C05-81ED-0A85C1D6103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53CB71-703C-495B-86EC-238C102AF19B}" type="slidenum">
              <a:rPr lang="en-US" smtClean="0"/>
              <a:pPr/>
              <a:t>29</a:t>
            </a:fld>
            <a:r>
              <a:rPr lang="en-US"/>
              <a:t>  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23211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6794A0-C7EE-4855-A0F2-2CBB67A4F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Communications Subsystems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25EBFF-FB5F-4DD0-9282-7076B6BCA5B7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CA" dirty="0" err="1"/>
              <a:t>EnduroSat</a:t>
            </a:r>
            <a:r>
              <a:rPr lang="en-CA" dirty="0"/>
              <a:t> type II transceiver data handling protocols: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5369E8-5AE9-4E59-85B1-77BDACEE8C4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53CB71-703C-495B-86EC-238C102AF19B}" type="slidenum">
              <a:rPr lang="en-US" smtClean="0"/>
              <a:pPr/>
              <a:t>3</a:t>
            </a:fld>
            <a:r>
              <a:rPr lang="en-US"/>
              <a:t>   |</a:t>
            </a:r>
            <a:endParaRPr lang="en-US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C24630AA-B161-4EEF-B641-726870FE7F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8419021"/>
              </p:ext>
            </p:extLst>
          </p:nvPr>
        </p:nvGraphicFramePr>
        <p:xfrm>
          <a:off x="228601" y="2499659"/>
          <a:ext cx="8686800" cy="36567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895600">
                  <a:extLst>
                    <a:ext uri="{9D8B030D-6E8A-4147-A177-3AD203B41FA5}">
                      <a16:colId xmlns:a16="http://schemas.microsoft.com/office/drawing/2014/main" val="1172103111"/>
                    </a:ext>
                  </a:extLst>
                </a:gridCol>
                <a:gridCol w="2895600">
                  <a:extLst>
                    <a:ext uri="{9D8B030D-6E8A-4147-A177-3AD203B41FA5}">
                      <a16:colId xmlns:a16="http://schemas.microsoft.com/office/drawing/2014/main" val="3015007316"/>
                    </a:ext>
                  </a:extLst>
                </a:gridCol>
                <a:gridCol w="2895600">
                  <a:extLst>
                    <a:ext uri="{9D8B030D-6E8A-4147-A177-3AD203B41FA5}">
                      <a16:colId xmlns:a16="http://schemas.microsoft.com/office/drawing/2014/main" val="4198624113"/>
                    </a:ext>
                  </a:extLst>
                </a:gridCol>
              </a:tblGrid>
              <a:tr h="475316"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Information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Transparent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AX.25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63454802"/>
                  </a:ext>
                </a:extLst>
              </a:tr>
              <a:tr h="475316"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Maximum Information per payload (bytes)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128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97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03715205"/>
                  </a:ext>
                </a:extLst>
              </a:tr>
              <a:tr h="475316"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Minimum Information per payload (bytes)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58286013"/>
                  </a:ext>
                </a:extLst>
              </a:tr>
              <a:tr h="475316"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FEC correction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CRC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None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4330759"/>
                  </a:ext>
                </a:extLst>
              </a:tr>
              <a:tr h="475316"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Overhead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Low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High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26874520"/>
                  </a:ext>
                </a:extLst>
              </a:tr>
              <a:tr h="475316"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Standardization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Yes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24320166"/>
                  </a:ext>
                </a:extLst>
              </a:tr>
              <a:tr h="475316"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ARQ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Yes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47973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40051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572E2-EA94-4262-AB96-326028114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Communication Systems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B8A754-FC7C-4ADB-B861-FC6A1F5DF40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53CB71-703C-495B-86EC-238C102AF19B}" type="slidenum">
              <a:rPr lang="en-US" smtClean="0"/>
              <a:pPr/>
              <a:t>30</a:t>
            </a:fld>
            <a:r>
              <a:rPr lang="en-US"/>
              <a:t>   |</a:t>
            </a:r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365DDC66-136D-4D35-8432-3033004D353E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2"/>
          <a:stretch>
            <a:fillRect/>
          </a:stretch>
        </p:blipFill>
        <p:spPr>
          <a:xfrm>
            <a:off x="228600" y="1977639"/>
            <a:ext cx="8686800" cy="4045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1190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AAB96F-4CD6-4BF3-B10D-E62D5FC33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Communication Systems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A1F123-3C0F-4E87-BA24-9B16511249E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53CB71-703C-495B-86EC-238C102AF19B}" type="slidenum">
              <a:rPr lang="en-US" smtClean="0"/>
              <a:pPr/>
              <a:t>31</a:t>
            </a:fld>
            <a:r>
              <a:rPr lang="en-US"/>
              <a:t>   |</a:t>
            </a:r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B8C4BDA-BA2B-4C72-8C1E-E2A395416196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2"/>
          <a:stretch>
            <a:fillRect/>
          </a:stretch>
        </p:blipFill>
        <p:spPr>
          <a:xfrm>
            <a:off x="378256" y="1485900"/>
            <a:ext cx="8387487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4698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94D85-CA20-48AF-8FBC-E65373656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Communication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034241-3D5A-4B44-BA43-E9B0FE28E89F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 lnSpcReduction="10000"/>
          </a:bodyPr>
          <a:lstStyle/>
          <a:p>
            <a:r>
              <a:rPr lang="en-CA" dirty="0"/>
              <a:t>Uplink Eb/No method chosen because SNR method has lacking information at this point of time. </a:t>
            </a:r>
          </a:p>
          <a:p>
            <a:r>
              <a:rPr lang="en-CA" dirty="0"/>
              <a:t>Advice from Peter </a:t>
            </a:r>
            <a:r>
              <a:rPr lang="en-CA" dirty="0" err="1"/>
              <a:t>Kazakoff</a:t>
            </a:r>
            <a:r>
              <a:rPr lang="en-CA" dirty="0"/>
              <a:t> + outlined issues of Link Budget from July 31</a:t>
            </a:r>
            <a:r>
              <a:rPr lang="en-CA" baseline="30000" dirty="0"/>
              <a:t>st</a:t>
            </a:r>
            <a:r>
              <a:rPr lang="en-CA" dirty="0"/>
              <a:t> 2019.</a:t>
            </a:r>
          </a:p>
          <a:p>
            <a:pPr lvl="1"/>
            <a:r>
              <a:rPr lang="en-CA" dirty="0"/>
              <a:t>Separating TX &amp; RX when building ground station block diagram.</a:t>
            </a:r>
          </a:p>
          <a:p>
            <a:pPr lvl="1"/>
            <a:r>
              <a:rPr lang="en-CA" dirty="0"/>
              <a:t>Scaled back power from transmitter on earth</a:t>
            </a:r>
          </a:p>
          <a:p>
            <a:pPr lvl="1"/>
            <a:r>
              <a:rPr lang="en-CA" dirty="0"/>
              <a:t>Antenna noise temperature</a:t>
            </a:r>
          </a:p>
          <a:p>
            <a:pPr lvl="2"/>
            <a:r>
              <a:rPr lang="en-CA" dirty="0"/>
              <a:t>Adjusted CubeSat Noise temperature to gain-weighted average using ITU recommendations.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C8463B-AA79-4649-9A47-7634681C91F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53CB71-703C-495B-86EC-238C102AF19B}" type="slidenum">
              <a:rPr lang="en-US" smtClean="0"/>
              <a:pPr/>
              <a:t>32</a:t>
            </a:fld>
            <a:r>
              <a:rPr lang="en-US"/>
              <a:t>  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05368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8AF3FB-F591-4656-A3E8-92CE5E7E1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Communication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E9E394-BAAB-4112-8BE2-0BE6778C6B32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CA" dirty="0"/>
              <a:t>Antenna Noise Temperature:</a:t>
            </a:r>
          </a:p>
          <a:p>
            <a:pPr lvl="1"/>
            <a:r>
              <a:rPr lang="en-CA" dirty="0"/>
              <a:t>Ground station antenna still needs to be looked at. Conservative value of 530k chosen. </a:t>
            </a:r>
          </a:p>
          <a:p>
            <a:r>
              <a:rPr lang="en-CA" dirty="0"/>
              <a:t>Cable loss was too high before, this has been scaled back to 0.85dB based on LM400 and 9m length.</a:t>
            </a:r>
          </a:p>
          <a:p>
            <a:r>
              <a:rPr lang="en-CA" dirty="0"/>
              <a:t>Filter insertion losses added as an estimate 1 dB was added </a:t>
            </a:r>
          </a:p>
          <a:p>
            <a:r>
              <a:rPr lang="en-CA" dirty="0"/>
              <a:t>Polarization switch was added in case of ADCS failure.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43CCFF-E74F-4BFB-B389-8A1C4AB8978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53CB71-703C-495B-86EC-238C102AF19B}" type="slidenum">
              <a:rPr lang="en-US" smtClean="0"/>
              <a:pPr/>
              <a:t>33</a:t>
            </a:fld>
            <a:r>
              <a:rPr lang="en-US"/>
              <a:t>  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89767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4B4346-95D2-4C4E-A615-C104090898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Communication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B3FD04-D1AC-4F32-A55F-69D08C355D38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CA" dirty="0"/>
              <a:t>Frequency Licensing:</a:t>
            </a:r>
          </a:p>
          <a:p>
            <a:pPr lvl="1"/>
            <a:r>
              <a:rPr lang="en-CA" dirty="0"/>
              <a:t>Dr. </a:t>
            </a:r>
            <a:r>
              <a:rPr lang="en-CA" dirty="0" err="1"/>
              <a:t>Jayshri</a:t>
            </a:r>
            <a:r>
              <a:rPr lang="en-CA" dirty="0"/>
              <a:t> </a:t>
            </a:r>
            <a:r>
              <a:rPr lang="en-CA" dirty="0" err="1"/>
              <a:t>Sabarinathan</a:t>
            </a:r>
            <a:r>
              <a:rPr lang="en-CA" dirty="0"/>
              <a:t> and Nicholas Mitchell will be getting their amateur radio licenses. </a:t>
            </a:r>
          </a:p>
          <a:p>
            <a:pPr lvl="1"/>
            <a:r>
              <a:rPr lang="en-CA" dirty="0"/>
              <a:t>Required for RAC endorsement application</a:t>
            </a:r>
          </a:p>
          <a:p>
            <a:pPr lvl="2"/>
            <a:r>
              <a:rPr lang="en-CA" dirty="0"/>
              <a:t>Has been started but not completed </a:t>
            </a:r>
          </a:p>
          <a:p>
            <a:pPr lvl="1"/>
            <a:r>
              <a:rPr lang="en-CA" dirty="0"/>
              <a:t>Required for IARU satellite coordination request</a:t>
            </a:r>
          </a:p>
          <a:p>
            <a:pPr lvl="2"/>
            <a:r>
              <a:rPr lang="en-CA" dirty="0"/>
              <a:t>Has been started but not completed </a:t>
            </a:r>
          </a:p>
          <a:p>
            <a:pPr lvl="1"/>
            <a:r>
              <a:rPr lang="en-CA" dirty="0"/>
              <a:t>It is acknowledged that this will be the highest priority once PDR is over.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77F5AF-9DA8-4EA3-B1FD-D20BD98B79B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53CB71-703C-495B-86EC-238C102AF19B}" type="slidenum">
              <a:rPr lang="en-US" smtClean="0"/>
              <a:pPr/>
              <a:t>34</a:t>
            </a:fld>
            <a:r>
              <a:rPr lang="en-US"/>
              <a:t>  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80977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E2AF9-0579-4FBA-96B9-4ECC9469C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602F83-01EB-41CF-920E-CDE5BC3E1F7A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228600" y="1485898"/>
            <a:ext cx="8686800" cy="502920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CA" sz="1800" dirty="0"/>
              <a:t>~10 slides</a:t>
            </a:r>
          </a:p>
          <a:p>
            <a:pPr>
              <a:spcAft>
                <a:spcPts val="600"/>
              </a:spcAft>
            </a:pPr>
            <a:r>
              <a:rPr lang="en-CA" sz="1800" dirty="0"/>
              <a:t>Propose a design of the Electric Ground Support Equipment (EGSE);</a:t>
            </a:r>
          </a:p>
          <a:p>
            <a:pPr>
              <a:spcAft>
                <a:spcPts val="600"/>
              </a:spcAft>
            </a:pPr>
            <a:r>
              <a:rPr lang="en-CA" sz="1800" dirty="0"/>
              <a:t>Propose a design of the </a:t>
            </a:r>
            <a:r>
              <a:rPr lang="en-CA" sz="1800" dirty="0" err="1"/>
              <a:t>flatsat</a:t>
            </a:r>
            <a:r>
              <a:rPr lang="en-CA" sz="1800" dirty="0"/>
              <a:t> that will aid in the development of flight software and the verification of operations. </a:t>
            </a:r>
            <a:r>
              <a:rPr lang="en-CA" sz="1800" dirty="0" err="1"/>
              <a:t>Flatsat</a:t>
            </a:r>
            <a:r>
              <a:rPr lang="en-CA" sz="1800" dirty="0"/>
              <a:t> can be used for:</a:t>
            </a:r>
          </a:p>
          <a:p>
            <a:pPr lvl="1">
              <a:spcAft>
                <a:spcPts val="600"/>
              </a:spcAft>
            </a:pPr>
            <a:r>
              <a:rPr lang="en-CA" sz="1400" dirty="0"/>
              <a:t>Test and verify all hardware interfaces </a:t>
            </a:r>
          </a:p>
          <a:p>
            <a:pPr lvl="1">
              <a:spcAft>
                <a:spcPts val="600"/>
              </a:spcAft>
            </a:pPr>
            <a:r>
              <a:rPr lang="en-CA" sz="1400" dirty="0"/>
              <a:t>Verify all spacecraft modes and state transitions </a:t>
            </a:r>
          </a:p>
          <a:p>
            <a:pPr lvl="1">
              <a:spcAft>
                <a:spcPts val="600"/>
              </a:spcAft>
            </a:pPr>
            <a:r>
              <a:rPr lang="en-CA" sz="1400" dirty="0"/>
              <a:t>Test and verify software commands and procedures</a:t>
            </a:r>
          </a:p>
          <a:p>
            <a:pPr lvl="1">
              <a:spcAft>
                <a:spcPts val="600"/>
              </a:spcAft>
            </a:pPr>
            <a:r>
              <a:rPr lang="en-CA" sz="1400" dirty="0"/>
              <a:t>Validate Mission Operations commands and procedures </a:t>
            </a:r>
          </a:p>
          <a:p>
            <a:pPr lvl="1">
              <a:spcAft>
                <a:spcPts val="600"/>
              </a:spcAft>
            </a:pPr>
            <a:r>
              <a:rPr lang="en-CA" sz="1400" dirty="0"/>
              <a:t>Validate power transmission for operating modes </a:t>
            </a:r>
          </a:p>
          <a:p>
            <a:pPr lvl="1">
              <a:spcAft>
                <a:spcPts val="600"/>
              </a:spcAft>
            </a:pPr>
            <a:r>
              <a:rPr lang="en-CA" sz="1400" dirty="0"/>
              <a:t>Test for failure modes and recovery procedures</a:t>
            </a:r>
          </a:p>
          <a:p>
            <a:pPr lvl="1">
              <a:spcAft>
                <a:spcPts val="600"/>
              </a:spcAft>
            </a:pPr>
            <a:r>
              <a:rPr lang="en-CA" sz="1400" dirty="0"/>
              <a:t>Validate ground segment protocols and communications functionality</a:t>
            </a:r>
          </a:p>
          <a:p>
            <a:pPr marL="342900" lvl="1" indent="0">
              <a:spcAft>
                <a:spcPts val="600"/>
              </a:spcAft>
              <a:buNone/>
            </a:pPr>
            <a:endParaRPr lang="en-CA" sz="1400" dirty="0"/>
          </a:p>
          <a:p>
            <a:pPr>
              <a:spcAft>
                <a:spcPts val="600"/>
              </a:spcAft>
            </a:pPr>
            <a:r>
              <a:rPr lang="en-CA" sz="1800" dirty="0"/>
              <a:t>Propose CubeSat test plan including safety and handling procedure</a:t>
            </a:r>
          </a:p>
          <a:p>
            <a:pPr>
              <a:spcAft>
                <a:spcPts val="600"/>
              </a:spcAft>
            </a:pPr>
            <a:r>
              <a:rPr lang="en-CA" sz="1800" dirty="0"/>
              <a:t>Present the laboratory environment for spacecraft integration and tests</a:t>
            </a:r>
          </a:p>
          <a:p>
            <a:endParaRPr lang="en-CA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14D541-4128-4E5B-9F18-8C06A6B9813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53CB71-703C-495B-86EC-238C102AF19B}" type="slidenum">
              <a:rPr lang="en-US" smtClean="0"/>
              <a:pPr/>
              <a:t>35</a:t>
            </a:fld>
            <a:r>
              <a:rPr lang="en-US"/>
              <a:t>  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60427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6794A0-C7EE-4855-A0F2-2CBB67A4F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Communications Subsystems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25EBFF-FB5F-4DD0-9282-7076B6BCA5B7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CA" dirty="0"/>
              <a:t>For multiple ground stations and being flexible for other teams, AX.25 was chosen.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5369E8-5AE9-4E59-85B1-77BDACEE8C4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53CB71-703C-495B-86EC-238C102AF19B}" type="slidenum">
              <a:rPr lang="en-US" smtClean="0"/>
              <a:pPr/>
              <a:t>4</a:t>
            </a:fld>
            <a:r>
              <a:rPr lang="en-US"/>
              <a:t>   |</a:t>
            </a:r>
            <a:endParaRPr lang="en-US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C24630AA-B161-4EEF-B641-726870FE7F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7405304"/>
              </p:ext>
            </p:extLst>
          </p:nvPr>
        </p:nvGraphicFramePr>
        <p:xfrm>
          <a:off x="228601" y="2499659"/>
          <a:ext cx="8686800" cy="36567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895600">
                  <a:extLst>
                    <a:ext uri="{9D8B030D-6E8A-4147-A177-3AD203B41FA5}">
                      <a16:colId xmlns:a16="http://schemas.microsoft.com/office/drawing/2014/main" val="1172103111"/>
                    </a:ext>
                  </a:extLst>
                </a:gridCol>
                <a:gridCol w="2895600">
                  <a:extLst>
                    <a:ext uri="{9D8B030D-6E8A-4147-A177-3AD203B41FA5}">
                      <a16:colId xmlns:a16="http://schemas.microsoft.com/office/drawing/2014/main" val="3015007316"/>
                    </a:ext>
                  </a:extLst>
                </a:gridCol>
                <a:gridCol w="2895600">
                  <a:extLst>
                    <a:ext uri="{9D8B030D-6E8A-4147-A177-3AD203B41FA5}">
                      <a16:colId xmlns:a16="http://schemas.microsoft.com/office/drawing/2014/main" val="4198624113"/>
                    </a:ext>
                  </a:extLst>
                </a:gridCol>
              </a:tblGrid>
              <a:tr h="475316"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Information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Transparent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>
                          <a:solidFill>
                            <a:srgbClr val="FF0000"/>
                          </a:solidFill>
                        </a:rPr>
                        <a:t>AX.25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63454802"/>
                  </a:ext>
                </a:extLst>
              </a:tr>
              <a:tr h="475316"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Maximum Information per payload (bytes)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128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97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03715205"/>
                  </a:ext>
                </a:extLst>
              </a:tr>
              <a:tr h="475316"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Minimum Information per payload (bytes)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58286013"/>
                  </a:ext>
                </a:extLst>
              </a:tr>
              <a:tr h="475316"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FEC correction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CRC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None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4330759"/>
                  </a:ext>
                </a:extLst>
              </a:tr>
              <a:tr h="475316"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Overhead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Low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High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26874520"/>
                  </a:ext>
                </a:extLst>
              </a:tr>
              <a:tr h="475316">
                <a:tc>
                  <a:txBody>
                    <a:bodyPr/>
                    <a:lstStyle/>
                    <a:p>
                      <a:pPr algn="ctr"/>
                      <a:r>
                        <a:rPr lang="en-CA" dirty="0">
                          <a:solidFill>
                            <a:srgbClr val="FF0000"/>
                          </a:solidFill>
                        </a:rPr>
                        <a:t>Standardization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>
                          <a:solidFill>
                            <a:srgbClr val="FF0000"/>
                          </a:solidFill>
                        </a:rPr>
                        <a:t>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>
                          <a:solidFill>
                            <a:srgbClr val="FF0000"/>
                          </a:solidFill>
                        </a:rPr>
                        <a:t>Yes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24320166"/>
                  </a:ext>
                </a:extLst>
              </a:tr>
              <a:tr h="475316"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ARQ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Yes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47973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393148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661C7-862A-4DE8-A375-6984837859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Communications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FDF6A8-AE6C-454C-A222-9F970AE56A81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r>
              <a:rPr lang="en-CA" dirty="0"/>
              <a:t>Operation: </a:t>
            </a:r>
          </a:p>
          <a:p>
            <a:pPr lvl="1"/>
            <a:r>
              <a:rPr lang="en-CA" dirty="0" err="1"/>
              <a:t>Endurosat</a:t>
            </a:r>
            <a:r>
              <a:rPr lang="en-CA" dirty="0"/>
              <a:t> type II transceiver, Half duplex </a:t>
            </a:r>
          </a:p>
          <a:p>
            <a:r>
              <a:rPr lang="en-CA" dirty="0"/>
              <a:t>Protocol:</a:t>
            </a:r>
          </a:p>
          <a:p>
            <a:pPr lvl="1"/>
            <a:r>
              <a:rPr lang="en-CA" dirty="0"/>
              <a:t>AX.25 </a:t>
            </a:r>
          </a:p>
          <a:p>
            <a:pPr lvl="1"/>
            <a:r>
              <a:rPr lang="en-CA" dirty="0"/>
              <a:t>Modulo 8 implementation</a:t>
            </a:r>
          </a:p>
          <a:p>
            <a:pPr lvl="2"/>
            <a:r>
              <a:rPr lang="en-CA" dirty="0"/>
              <a:t>7 Information frames before an acknowledge frame</a:t>
            </a:r>
          </a:p>
          <a:p>
            <a:pPr lvl="1"/>
            <a:r>
              <a:rPr lang="en-CA" dirty="0"/>
              <a:t>Information field: 776 bits of information (84.35%)</a:t>
            </a:r>
          </a:p>
          <a:p>
            <a:pPr lvl="1"/>
            <a:r>
              <a:rPr lang="en-CA" dirty="0"/>
              <a:t>Overhead: 144 bits (15.65%)</a:t>
            </a:r>
          </a:p>
          <a:p>
            <a:pPr lvl="1"/>
            <a:endParaRPr lang="en-CA" dirty="0"/>
          </a:p>
          <a:p>
            <a:pPr lvl="1"/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D8B7E5-F394-42B3-940D-DBCC7E0B209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53CB71-703C-495B-86EC-238C102AF19B}" type="slidenum">
              <a:rPr lang="en-US" smtClean="0"/>
              <a:pPr/>
              <a:t>5</a:t>
            </a:fld>
            <a:r>
              <a:rPr lang="en-US"/>
              <a:t>  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52001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06F2E-CAA4-4CC5-8275-D985524E9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Communications Systems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6CF20D-6EB8-4F44-8CD6-832C93206CB2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CA" dirty="0"/>
              <a:t>Network Layer Protocol (PID):</a:t>
            </a:r>
          </a:p>
          <a:p>
            <a:pPr lvl="1"/>
            <a:r>
              <a:rPr lang="en-CA" dirty="0"/>
              <a:t>Not implemented </a:t>
            </a:r>
          </a:p>
          <a:p>
            <a:r>
              <a:rPr lang="en-CA" dirty="0"/>
              <a:t>Address:</a:t>
            </a:r>
          </a:p>
          <a:p>
            <a:pPr lvl="1"/>
            <a:r>
              <a:rPr lang="en-CA" dirty="0"/>
              <a:t>Determined by callsigns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B98133-E147-46BD-B02F-3C340F09038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53CB71-703C-495B-86EC-238C102AF19B}" type="slidenum">
              <a:rPr lang="en-US" smtClean="0"/>
              <a:pPr/>
              <a:t>6</a:t>
            </a:fld>
            <a:r>
              <a:rPr lang="en-US"/>
              <a:t>   |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54E729-5826-43EF-8ABE-A371EF74D7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611039"/>
            <a:ext cx="9039225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9067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661C7-862A-4DE8-A375-6984837859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Communications Systems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D8B7E5-F394-42B3-940D-DBCC7E0B209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53CB71-703C-495B-86EC-238C102AF19B}" type="slidenum">
              <a:rPr lang="en-US" smtClean="0"/>
              <a:pPr/>
              <a:t>7</a:t>
            </a:fld>
            <a:r>
              <a:rPr lang="en-US"/>
              <a:t>   |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B4D99F-57D2-48C3-8D76-F18A7D36D5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2047" y="1538029"/>
            <a:ext cx="6554153" cy="4372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970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47EC7F-A5BF-423C-A0DA-347181DF17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Communications Systems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01B482-B562-4B3A-9A77-F62F46B8403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53CB71-703C-495B-86EC-238C102AF19B}" type="slidenum">
              <a:rPr lang="en-US" smtClean="0"/>
              <a:pPr/>
              <a:t>8</a:t>
            </a:fld>
            <a:r>
              <a:rPr lang="en-US"/>
              <a:t>   |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15FA38-31F6-45B8-8F16-0A806F56E9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487" y="1745207"/>
            <a:ext cx="7439025" cy="439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9205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661C7-862A-4DE8-A375-6984837859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Communications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FDF6A8-AE6C-454C-A222-9F970AE56A81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228600" y="1485897"/>
            <a:ext cx="8686800" cy="5260136"/>
          </a:xfrm>
        </p:spPr>
        <p:txBody>
          <a:bodyPr>
            <a:normAutofit/>
          </a:bodyPr>
          <a:lstStyle/>
          <a:p>
            <a:r>
              <a:rPr lang="en-CA" dirty="0"/>
              <a:t>Start I-Frame:</a:t>
            </a:r>
          </a:p>
          <a:p>
            <a:pPr lvl="1"/>
            <a:r>
              <a:rPr lang="en-CA" dirty="0"/>
              <a:t>Command for current transmission, maximum end transmission time ,Next time to transmit</a:t>
            </a:r>
          </a:p>
          <a:p>
            <a:pPr lvl="1"/>
            <a:r>
              <a:rPr lang="en-CA" dirty="0"/>
              <a:t>Next groundstation callsign</a:t>
            </a:r>
          </a:p>
          <a:p>
            <a:pPr lvl="1"/>
            <a:r>
              <a:rPr lang="en-CA" dirty="0"/>
              <a:t>Commands</a:t>
            </a:r>
          </a:p>
          <a:p>
            <a:pPr lvl="2"/>
            <a:r>
              <a:rPr lang="en-CA" dirty="0"/>
              <a:t>Send image thumbnails, send specific image, apply OBC patch, capture image </a:t>
            </a:r>
          </a:p>
          <a:p>
            <a:pPr lvl="1"/>
            <a:r>
              <a:rPr lang="en-CA" dirty="0"/>
              <a:t>Extreme case:</a:t>
            </a:r>
          </a:p>
          <a:p>
            <a:pPr lvl="2"/>
            <a:r>
              <a:rPr lang="en-CA" dirty="0"/>
              <a:t>Built in information frame for stop all transmission IMMEDIATELY. </a:t>
            </a:r>
          </a:p>
          <a:p>
            <a:pPr lvl="1"/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D8B7E5-F394-42B3-940D-DBCC7E0B209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53CB71-703C-495B-86EC-238C102AF19B}" type="slidenum">
              <a:rPr lang="en-US" smtClean="0"/>
              <a:pPr/>
              <a:t>9</a:t>
            </a:fld>
            <a:r>
              <a:rPr lang="en-US"/>
              <a:t>  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8217940"/>
      </p:ext>
    </p:extLst>
  </p:cSld>
  <p:clrMapOvr>
    <a:masterClrMapping/>
  </p:clrMapOvr>
</p:sld>
</file>

<file path=ppt/theme/theme1.xml><?xml version="1.0" encoding="utf-8"?>
<a:theme xmlns:a="http://schemas.openxmlformats.org/drawingml/2006/main" name="ASC / CSA">
  <a:themeElements>
    <a:clrScheme name="CSA Template">
      <a:dk1>
        <a:srgbClr val="575968"/>
      </a:dk1>
      <a:lt1>
        <a:srgbClr val="FFFFFF"/>
      </a:lt1>
      <a:dk2>
        <a:srgbClr val="071C31"/>
      </a:dk2>
      <a:lt2>
        <a:srgbClr val="D5D5DB"/>
      </a:lt2>
      <a:accent1>
        <a:srgbClr val="1A8096"/>
      </a:accent1>
      <a:accent2>
        <a:srgbClr val="FF9900"/>
      </a:accent2>
      <a:accent3>
        <a:srgbClr val="00A589"/>
      </a:accent3>
      <a:accent4>
        <a:srgbClr val="7027B4"/>
      </a:accent4>
      <a:accent5>
        <a:srgbClr val="155494"/>
      </a:accent5>
      <a:accent6>
        <a:srgbClr val="A50021"/>
      </a:accent6>
      <a:hlink>
        <a:srgbClr val="1D8AA2"/>
      </a:hlink>
      <a:folHlink>
        <a:srgbClr val="1D8AA2"/>
      </a:folHlink>
    </a:clrScheme>
    <a:fontScheme name="Aspect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D2A71BC4ECA304CBE7FF294F62403D9" ma:contentTypeVersion="10" ma:contentTypeDescription="Create a new document." ma:contentTypeScope="" ma:versionID="122fefe54d960630bf5b20b24170daae">
  <xsd:schema xmlns:xsd="http://www.w3.org/2001/XMLSchema" xmlns:xs="http://www.w3.org/2001/XMLSchema" xmlns:p="http://schemas.microsoft.com/office/2006/metadata/properties" xmlns:ns2="faa8458a-39ef-48ae-8257-c495dbdb5060" xmlns:ns3="0f79ac94-e588-4a76-8f43-fa84dedf7eed" targetNamespace="http://schemas.microsoft.com/office/2006/metadata/properties" ma:root="true" ma:fieldsID="58d934540c3a58b188b1456c56549192" ns2:_="" ns3:_="">
    <xsd:import namespace="faa8458a-39ef-48ae-8257-c495dbdb5060"/>
    <xsd:import namespace="0f79ac94-e588-4a76-8f43-fa84dedf7ee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ServiceLocation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aa8458a-39ef-48ae-8257-c495dbdb506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f79ac94-e588-4a76-8f43-fa84dedf7eed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BBFCB18-0D47-4286-AC3F-46F76B64D2A1}">
  <ds:schemaRefs>
    <ds:schemaRef ds:uri="http://schemas.microsoft.com/office/2006/documentManagement/types"/>
    <ds:schemaRef ds:uri="http://schemas.microsoft.com/office/2006/metadata/properties"/>
    <ds:schemaRef ds:uri="faa8458a-39ef-48ae-8257-c495dbdb5060"/>
    <ds:schemaRef ds:uri="0f79ac94-e588-4a76-8f43-fa84dedf7eed"/>
    <ds:schemaRef ds:uri="http://purl.org/dc/dcmitype/"/>
    <ds:schemaRef ds:uri="http://purl.org/dc/elements/1.1/"/>
    <ds:schemaRef ds:uri="http://www.w3.org/XML/1998/namespace"/>
    <ds:schemaRef ds:uri="http://schemas.microsoft.com/office/infopath/2007/PartnerControls"/>
    <ds:schemaRef ds:uri="http://schemas.openxmlformats.org/package/2006/metadata/core-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F04D01FB-2C16-4B8A-8840-BC18734A93B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aa8458a-39ef-48ae-8257-c495dbdb5060"/>
    <ds:schemaRef ds:uri="0f79ac94-e588-4a76-8f43-fa84dedf7ee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293CB02-C92D-47D6-8451-17ECC5B591E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39355</TotalTime>
  <Words>1248</Words>
  <Application>Microsoft Office PowerPoint</Application>
  <PresentationFormat>On-screen Show (4:3)</PresentationFormat>
  <Paragraphs>305</Paragraphs>
  <Slides>35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2" baseType="lpstr">
      <vt:lpstr>Arial</vt:lpstr>
      <vt:lpstr>Calibri</vt:lpstr>
      <vt:lpstr>Cambria Math</vt:lpstr>
      <vt:lpstr>HelveticaNeueLT Std Med</vt:lpstr>
      <vt:lpstr>Verdana</vt:lpstr>
      <vt:lpstr>Wingdings</vt:lpstr>
      <vt:lpstr>ASC / CSA</vt:lpstr>
      <vt:lpstr>PowerPoint Presentation</vt:lpstr>
      <vt:lpstr>Communications Systems </vt:lpstr>
      <vt:lpstr>Communications Subsystems</vt:lpstr>
      <vt:lpstr>Communications Subsystems</vt:lpstr>
      <vt:lpstr>Communications Systems</vt:lpstr>
      <vt:lpstr>Communications Systems </vt:lpstr>
      <vt:lpstr>Communications Systems</vt:lpstr>
      <vt:lpstr>Communications Systems</vt:lpstr>
      <vt:lpstr>Communications Systems</vt:lpstr>
      <vt:lpstr>Communications Systems</vt:lpstr>
      <vt:lpstr>Communications Systems</vt:lpstr>
      <vt:lpstr>Communications Systems</vt:lpstr>
      <vt:lpstr>Communications Systems</vt:lpstr>
      <vt:lpstr>Communications Systems</vt:lpstr>
      <vt:lpstr>Communications Systems</vt:lpstr>
      <vt:lpstr>Communications Systems</vt:lpstr>
      <vt:lpstr>Communications Systems </vt:lpstr>
      <vt:lpstr>Communication Systems</vt:lpstr>
      <vt:lpstr>Communication Systems </vt:lpstr>
      <vt:lpstr>Communication Systems</vt:lpstr>
      <vt:lpstr>Communications Systems</vt:lpstr>
      <vt:lpstr>Communications Systems</vt:lpstr>
      <vt:lpstr>Communications Systems</vt:lpstr>
      <vt:lpstr>Communications Systems</vt:lpstr>
      <vt:lpstr>Communications Systems</vt:lpstr>
      <vt:lpstr>Communication Systems</vt:lpstr>
      <vt:lpstr>Communication Systems </vt:lpstr>
      <vt:lpstr>Communication Systems </vt:lpstr>
      <vt:lpstr>Communication Systems </vt:lpstr>
      <vt:lpstr>Communication Systems</vt:lpstr>
      <vt:lpstr>Communication Systems</vt:lpstr>
      <vt:lpstr>Communication Systems</vt:lpstr>
      <vt:lpstr>Communication Systems</vt:lpstr>
      <vt:lpstr>Communication Systems</vt:lpstr>
      <vt:lpstr>AIT</vt:lpstr>
    </vt:vector>
  </TitlesOfParts>
  <Company>Have a swell day!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Jonathan</dc:creator>
  <cp:lastModifiedBy>Nicholas Scott Mitchell</cp:lastModifiedBy>
  <cp:revision>1273</cp:revision>
  <cp:lastPrinted>2019-01-17T19:13:43Z</cp:lastPrinted>
  <dcterms:created xsi:type="dcterms:W3CDTF">2015-09-22T12:26:16Z</dcterms:created>
  <dcterms:modified xsi:type="dcterms:W3CDTF">2019-09-22T21:43:52Z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0x0101006D2A71BC4ECA304CBE7FF294F62403D9</vt:lpwstr>
  </property>
</Properties>
</file>